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2.jpg" ContentType="image/jpg"/>
  <Override PartName="/ppt/media/image1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4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6" r:id="rId2"/>
    <p:sldId id="257" r:id="rId3"/>
    <p:sldId id="258" r:id="rId4"/>
    <p:sldId id="295" r:id="rId5"/>
    <p:sldId id="268" r:id="rId6"/>
    <p:sldId id="259" r:id="rId7"/>
    <p:sldId id="265" r:id="rId8"/>
    <p:sldId id="285" r:id="rId9"/>
    <p:sldId id="293" r:id="rId10"/>
    <p:sldId id="296" r:id="rId11"/>
    <p:sldId id="287" r:id="rId12"/>
    <p:sldId id="269" r:id="rId13"/>
    <p:sldId id="270" r:id="rId14"/>
  </p:sldIdLst>
  <p:sldSz cx="17272000" cy="9753600"/>
  <p:notesSz cx="17272000" cy="9753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9"/>
    <p:restoredTop sz="94785"/>
  </p:normalViewPr>
  <p:slideViewPr>
    <p:cSldViewPr>
      <p:cViewPr varScale="1">
        <p:scale>
          <a:sx n="66" d="100"/>
          <a:sy n="66" d="100"/>
        </p:scale>
        <p:origin x="216" y="4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3398" y="2793624"/>
            <a:ext cx="10196779" cy="3443860"/>
          </a:xfrm>
        </p:spPr>
        <p:txBody>
          <a:bodyPr anchor="b">
            <a:normAutofit/>
          </a:bodyPr>
          <a:lstStyle>
            <a:lvl1pPr algn="r">
              <a:defRPr sz="6800">
                <a:effectLst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3398" y="6237486"/>
            <a:ext cx="10196779" cy="1998886"/>
          </a:xfrm>
        </p:spPr>
        <p:txBody>
          <a:bodyPr anchor="t">
            <a:normAutofit/>
          </a:bodyPr>
          <a:lstStyle>
            <a:lvl1pPr marL="0" indent="0" algn="r">
              <a:buNone/>
              <a:defRPr sz="2550" cap="all">
                <a:solidFill>
                  <a:schemeClr val="tx1"/>
                </a:solidFill>
              </a:defRPr>
            </a:lvl1pPr>
            <a:lvl2pPr marL="647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3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0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8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1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54457" y="8349263"/>
            <a:ext cx="2266950" cy="537351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3399" y="8349263"/>
            <a:ext cx="6933107" cy="537351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29358" y="8349263"/>
            <a:ext cx="780820" cy="537351"/>
          </a:xfrm>
        </p:spPr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023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6731186"/>
            <a:ext cx="14352855" cy="806027"/>
          </a:xfrm>
        </p:spPr>
        <p:txBody>
          <a:bodyPr anchor="b">
            <a:normAutofit/>
          </a:bodyPr>
          <a:lstStyle>
            <a:lvl1pPr algn="l">
              <a:defRPr sz="3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3101" y="1325670"/>
            <a:ext cx="12409755" cy="450129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67"/>
            </a:lvl1pPr>
            <a:lvl2pPr marL="647715" indent="0">
              <a:buNone/>
              <a:defRPr sz="2267"/>
            </a:lvl2pPr>
            <a:lvl3pPr marL="1295430" indent="0">
              <a:buNone/>
              <a:defRPr sz="2267"/>
            </a:lvl3pPr>
            <a:lvl4pPr marL="1943146" indent="0">
              <a:buNone/>
              <a:defRPr sz="2267"/>
            </a:lvl4pPr>
            <a:lvl5pPr marL="2590861" indent="0">
              <a:buNone/>
              <a:defRPr sz="2267"/>
            </a:lvl5pPr>
            <a:lvl6pPr marL="3238576" indent="0">
              <a:buNone/>
              <a:defRPr sz="2267"/>
            </a:lvl6pPr>
            <a:lvl7pPr marL="3886291" indent="0">
              <a:buNone/>
              <a:defRPr sz="2267"/>
            </a:lvl7pPr>
            <a:lvl8pPr marL="4534007" indent="0">
              <a:buNone/>
              <a:defRPr sz="2267"/>
            </a:lvl8pPr>
            <a:lvl9pPr marL="5181722" indent="0">
              <a:buNone/>
              <a:defRPr sz="2267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7537213"/>
            <a:ext cx="14352855" cy="702168"/>
          </a:xfrm>
        </p:spPr>
        <p:txBody>
          <a:bodyPr anchor="t">
            <a:normAutofit/>
          </a:bodyPr>
          <a:lstStyle>
            <a:lvl1pPr marL="0" indent="0">
              <a:buNone/>
              <a:defRPr sz="1983"/>
            </a:lvl1pPr>
            <a:lvl2pPr marL="647715" indent="0">
              <a:buNone/>
              <a:defRPr sz="1700"/>
            </a:lvl2pPr>
            <a:lvl3pPr marL="1295430" indent="0">
              <a:buNone/>
              <a:defRPr sz="1417"/>
            </a:lvl3pPr>
            <a:lvl4pPr marL="1943146" indent="0">
              <a:buNone/>
              <a:defRPr sz="1275"/>
            </a:lvl4pPr>
            <a:lvl5pPr marL="2590861" indent="0">
              <a:buNone/>
              <a:defRPr sz="1275"/>
            </a:lvl5pPr>
            <a:lvl6pPr marL="3238576" indent="0">
              <a:buNone/>
              <a:defRPr sz="1275"/>
            </a:lvl6pPr>
            <a:lvl7pPr marL="3886291" indent="0">
              <a:buNone/>
              <a:defRPr sz="1275"/>
            </a:lvl7pPr>
            <a:lvl8pPr marL="4534007" indent="0">
              <a:buNone/>
              <a:defRPr sz="1275"/>
            </a:lvl8pPr>
            <a:lvl9pPr marL="5181722" indent="0">
              <a:buNone/>
              <a:defRPr sz="1275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25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866989"/>
            <a:ext cx="14352855" cy="4443305"/>
          </a:xfrm>
        </p:spPr>
        <p:txBody>
          <a:bodyPr anchor="ctr">
            <a:normAutofit/>
          </a:bodyPr>
          <a:lstStyle>
            <a:lvl1pPr algn="l">
              <a:defRPr sz="4533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6177280"/>
            <a:ext cx="14352856" cy="2059093"/>
          </a:xfrm>
        </p:spPr>
        <p:txBody>
          <a:bodyPr anchor="ctr">
            <a:normAutofit/>
          </a:bodyPr>
          <a:lstStyle>
            <a:lvl1pPr marL="0" indent="0" algn="l">
              <a:buNone/>
              <a:defRPr sz="2833">
                <a:solidFill>
                  <a:schemeClr val="tx1"/>
                </a:solidFill>
              </a:defRPr>
            </a:lvl1pPr>
            <a:lvl2pPr marL="647715" indent="0">
              <a:buNone/>
              <a:defRPr sz="2550">
                <a:solidFill>
                  <a:schemeClr val="tx1">
                    <a:tint val="75000"/>
                  </a:schemeClr>
                </a:solidFill>
              </a:defRPr>
            </a:lvl2pPr>
            <a:lvl3pPr marL="129543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3pPr>
            <a:lvl4pPr marL="194314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4pPr>
            <a:lvl5pPr marL="2590861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5pPr>
            <a:lvl6pPr marL="323857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6pPr>
            <a:lvl7pPr marL="3886291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7pPr>
            <a:lvl8pPr marL="4534007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8pPr>
            <a:lvl9pPr marL="5181722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7399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03645" y="3901440"/>
            <a:ext cx="863600" cy="831681"/>
          </a:xfrm>
          <a:prstGeom prst="rect">
            <a:avLst/>
          </a:prstGeom>
        </p:spPr>
        <p:txBody>
          <a:bodyPr vert="horz" lIns="129540" tIns="64770" rIns="129540" bIns="6477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34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1723" y="1170968"/>
            <a:ext cx="863600" cy="831681"/>
          </a:xfrm>
          <a:prstGeom prst="rect">
            <a:avLst/>
          </a:prstGeom>
        </p:spPr>
        <p:txBody>
          <a:bodyPr vert="horz" lIns="129540" tIns="64770" rIns="129540" bIns="6477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3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405712" y="866989"/>
            <a:ext cx="13529732" cy="3901439"/>
          </a:xfrm>
        </p:spPr>
        <p:txBody>
          <a:bodyPr anchor="ctr">
            <a:normAutofit/>
          </a:bodyPr>
          <a:lstStyle>
            <a:lvl1pPr algn="l">
              <a:defRPr sz="4533" b="0" cap="none">
                <a:solidFill>
                  <a:schemeClr val="tx1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55323" y="4768427"/>
            <a:ext cx="13230511" cy="5418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647715" indent="0">
              <a:buFontTx/>
              <a:buNone/>
              <a:defRPr/>
            </a:lvl2pPr>
            <a:lvl3pPr marL="1295430" indent="0">
              <a:buFontTx/>
              <a:buNone/>
              <a:defRPr/>
            </a:lvl3pPr>
            <a:lvl4pPr marL="1943146" indent="0">
              <a:buFontTx/>
              <a:buNone/>
              <a:defRPr/>
            </a:lvl4pPr>
            <a:lvl5pPr marL="2590861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909" y="6177280"/>
            <a:ext cx="14382520" cy="2059093"/>
          </a:xfrm>
        </p:spPr>
        <p:txBody>
          <a:bodyPr anchor="ctr">
            <a:normAutofit/>
          </a:bodyPr>
          <a:lstStyle>
            <a:lvl1pPr marL="0" indent="0" algn="l">
              <a:buNone/>
              <a:defRPr sz="2833">
                <a:solidFill>
                  <a:schemeClr val="tx1"/>
                </a:solidFill>
              </a:defRPr>
            </a:lvl1pPr>
            <a:lvl2pPr marL="647715" indent="0">
              <a:buNone/>
              <a:defRPr sz="2550">
                <a:solidFill>
                  <a:schemeClr val="tx1">
                    <a:tint val="75000"/>
                  </a:schemeClr>
                </a:solidFill>
              </a:defRPr>
            </a:lvl2pPr>
            <a:lvl3pPr marL="129543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3pPr>
            <a:lvl4pPr marL="194314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4pPr>
            <a:lvl5pPr marL="2590861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5pPr>
            <a:lvl6pPr marL="323857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6pPr>
            <a:lvl7pPr marL="3886291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7pPr>
            <a:lvl8pPr marL="4534007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8pPr>
            <a:lvl9pPr marL="5181722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4994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4" y="4705537"/>
            <a:ext cx="14352852" cy="2088960"/>
          </a:xfrm>
        </p:spPr>
        <p:txBody>
          <a:bodyPr anchor="b">
            <a:normAutofit/>
          </a:bodyPr>
          <a:lstStyle>
            <a:lvl1pPr algn="l">
              <a:defRPr sz="4533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6794497"/>
            <a:ext cx="14352854" cy="1223680"/>
          </a:xfrm>
        </p:spPr>
        <p:txBody>
          <a:bodyPr anchor="t">
            <a:normAutofit/>
          </a:bodyPr>
          <a:lstStyle>
            <a:lvl1pPr marL="0" indent="0" algn="l">
              <a:buNone/>
              <a:defRPr sz="2833">
                <a:solidFill>
                  <a:schemeClr val="tx1"/>
                </a:solidFill>
              </a:defRPr>
            </a:lvl1pPr>
            <a:lvl2pPr marL="647715" indent="0">
              <a:buNone/>
              <a:defRPr sz="2550">
                <a:solidFill>
                  <a:schemeClr val="tx1">
                    <a:tint val="75000"/>
                  </a:schemeClr>
                </a:solidFill>
              </a:defRPr>
            </a:lvl2pPr>
            <a:lvl3pPr marL="129543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3pPr>
            <a:lvl4pPr marL="194314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4pPr>
            <a:lvl5pPr marL="2590861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5pPr>
            <a:lvl6pPr marL="323857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6pPr>
            <a:lvl7pPr marL="3886291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7pPr>
            <a:lvl8pPr marL="4534007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8pPr>
            <a:lvl9pPr marL="5181722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3408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03645" y="3901440"/>
            <a:ext cx="863600" cy="831681"/>
          </a:xfrm>
          <a:prstGeom prst="rect">
            <a:avLst/>
          </a:prstGeom>
        </p:spPr>
        <p:txBody>
          <a:bodyPr vert="horz" lIns="129540" tIns="64770" rIns="129540" bIns="6477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34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1723" y="1170968"/>
            <a:ext cx="863600" cy="831681"/>
          </a:xfrm>
          <a:prstGeom prst="rect">
            <a:avLst/>
          </a:prstGeom>
        </p:spPr>
        <p:txBody>
          <a:bodyPr vert="horz" lIns="129540" tIns="64770" rIns="129540" bIns="6477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3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405712" y="866989"/>
            <a:ext cx="13529732" cy="3901439"/>
          </a:xfrm>
        </p:spPr>
        <p:txBody>
          <a:bodyPr anchor="ctr">
            <a:normAutofit/>
          </a:bodyPr>
          <a:lstStyle>
            <a:lvl1pPr algn="l">
              <a:defRPr sz="4533" b="0" cap="none">
                <a:solidFill>
                  <a:schemeClr val="tx1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1550" y="5527040"/>
            <a:ext cx="14358534" cy="126435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49" y="6791395"/>
            <a:ext cx="14358534" cy="1444978"/>
          </a:xfrm>
        </p:spPr>
        <p:txBody>
          <a:bodyPr anchor="t">
            <a:normAutofit/>
          </a:bodyPr>
          <a:lstStyle>
            <a:lvl1pPr marL="0" indent="0" algn="l">
              <a:buNone/>
              <a:defRPr sz="2550">
                <a:solidFill>
                  <a:schemeClr val="tx1"/>
                </a:solidFill>
              </a:defRPr>
            </a:lvl1pPr>
            <a:lvl2pPr marL="647715" indent="0">
              <a:buNone/>
              <a:defRPr sz="2550">
                <a:solidFill>
                  <a:schemeClr val="tx1">
                    <a:tint val="75000"/>
                  </a:schemeClr>
                </a:solidFill>
              </a:defRPr>
            </a:lvl2pPr>
            <a:lvl3pPr marL="129543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3pPr>
            <a:lvl4pPr marL="194314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4pPr>
            <a:lvl5pPr marL="2590861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5pPr>
            <a:lvl6pPr marL="323857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6pPr>
            <a:lvl7pPr marL="3886291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7pPr>
            <a:lvl8pPr marL="4534007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8pPr>
            <a:lvl9pPr marL="5181722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2515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866989"/>
            <a:ext cx="14352855" cy="390143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1552" y="4985173"/>
            <a:ext cx="14352856" cy="119210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967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6177280"/>
            <a:ext cx="14352856" cy="2059093"/>
          </a:xfrm>
        </p:spPr>
        <p:txBody>
          <a:bodyPr anchor="t">
            <a:normAutofit/>
          </a:bodyPr>
          <a:lstStyle>
            <a:lvl1pPr marL="0" indent="0" algn="l">
              <a:buNone/>
              <a:defRPr sz="2550">
                <a:solidFill>
                  <a:schemeClr val="tx1"/>
                </a:solidFill>
              </a:defRPr>
            </a:lvl1pPr>
            <a:lvl2pPr marL="647715" indent="0">
              <a:buNone/>
              <a:defRPr sz="2550">
                <a:solidFill>
                  <a:schemeClr val="tx1">
                    <a:tint val="75000"/>
                  </a:schemeClr>
                </a:solidFill>
              </a:defRPr>
            </a:lvl2pPr>
            <a:lvl3pPr marL="129543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3pPr>
            <a:lvl4pPr marL="194314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4pPr>
            <a:lvl5pPr marL="2590861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5pPr>
            <a:lvl6pPr marL="323857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6pPr>
            <a:lvl7pPr marL="3886291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7pPr>
            <a:lvl8pPr marL="4534007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8pPr>
            <a:lvl9pPr marL="5181722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3207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71552" y="866988"/>
            <a:ext cx="14352852" cy="2071135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6105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66456" y="866986"/>
            <a:ext cx="3057949" cy="736938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866987"/>
            <a:ext cx="11095498" cy="7369387"/>
          </a:xfrm>
        </p:spPr>
        <p:txBody>
          <a:bodyPr vert="eaVert" anchor="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5789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941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30163" y="2548306"/>
            <a:ext cx="6624320" cy="671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645186" y="2548306"/>
            <a:ext cx="6793865" cy="5556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70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9751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080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705537"/>
            <a:ext cx="14352855" cy="2088960"/>
          </a:xfrm>
        </p:spPr>
        <p:txBody>
          <a:bodyPr anchor="b"/>
          <a:lstStyle>
            <a:lvl1pPr algn="l">
              <a:defRPr sz="5667" b="0" cap="all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49" y="6794497"/>
            <a:ext cx="14352856" cy="1223680"/>
          </a:xfrm>
        </p:spPr>
        <p:txBody>
          <a:bodyPr anchor="t">
            <a:normAutofit/>
          </a:bodyPr>
          <a:lstStyle>
            <a:lvl1pPr marL="0" indent="0" algn="l">
              <a:buNone/>
              <a:defRPr sz="2833" cap="all">
                <a:solidFill>
                  <a:schemeClr val="tx1"/>
                </a:solidFill>
              </a:defRPr>
            </a:lvl1pPr>
            <a:lvl2pPr marL="647715" indent="0">
              <a:buNone/>
              <a:defRPr sz="2550">
                <a:solidFill>
                  <a:schemeClr val="tx1">
                    <a:tint val="75000"/>
                  </a:schemeClr>
                </a:solidFill>
              </a:defRPr>
            </a:lvl2pPr>
            <a:lvl3pPr marL="129543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3pPr>
            <a:lvl4pPr marL="194314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4pPr>
            <a:lvl5pPr marL="2590861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5pPr>
            <a:lvl6pPr marL="323857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6pPr>
            <a:lvl7pPr marL="3886291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7pPr>
            <a:lvl8pPr marL="4534007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8pPr>
            <a:lvl9pPr marL="5181722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547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553" y="3046496"/>
            <a:ext cx="7076723" cy="5189879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7685" y="3046496"/>
            <a:ext cx="7076720" cy="5189878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549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9366" y="3154868"/>
            <a:ext cx="6671160" cy="819573"/>
          </a:xfrm>
        </p:spPr>
        <p:txBody>
          <a:bodyPr anchor="b">
            <a:noAutofit/>
          </a:bodyPr>
          <a:lstStyle>
            <a:lvl1pPr marL="0" indent="0">
              <a:buNone/>
              <a:defRPr sz="3967" b="0"/>
            </a:lvl1pPr>
            <a:lvl2pPr marL="647715" indent="0">
              <a:buNone/>
              <a:defRPr sz="2833" b="1"/>
            </a:lvl2pPr>
            <a:lvl3pPr marL="1295430" indent="0">
              <a:buNone/>
              <a:defRPr sz="2550" b="1"/>
            </a:lvl3pPr>
            <a:lvl4pPr marL="1943146" indent="0">
              <a:buNone/>
              <a:defRPr sz="2267" b="1"/>
            </a:lvl4pPr>
            <a:lvl5pPr marL="2590861" indent="0">
              <a:buNone/>
              <a:defRPr sz="2267" b="1"/>
            </a:lvl5pPr>
            <a:lvl6pPr marL="3238576" indent="0">
              <a:buNone/>
              <a:defRPr sz="2267" b="1"/>
            </a:lvl6pPr>
            <a:lvl7pPr marL="3886291" indent="0">
              <a:buNone/>
              <a:defRPr sz="2267" b="1"/>
            </a:lvl7pPr>
            <a:lvl8pPr marL="4534007" indent="0">
              <a:buNone/>
              <a:defRPr sz="2267" b="1"/>
            </a:lvl8pPr>
            <a:lvl9pPr marL="5181722" indent="0">
              <a:buNone/>
              <a:defRPr sz="2267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2" y="4082064"/>
            <a:ext cx="7078974" cy="4154308"/>
          </a:xfrm>
        </p:spPr>
        <p:txBody>
          <a:bodyPr anchor="t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36005" y="3166910"/>
            <a:ext cx="6690652" cy="819573"/>
          </a:xfrm>
        </p:spPr>
        <p:txBody>
          <a:bodyPr anchor="b">
            <a:noAutofit/>
          </a:bodyPr>
          <a:lstStyle>
            <a:lvl1pPr marL="0" indent="0">
              <a:buNone/>
              <a:defRPr sz="3967" b="0"/>
            </a:lvl1pPr>
            <a:lvl2pPr marL="647715" indent="0">
              <a:buNone/>
              <a:defRPr sz="2833" b="1"/>
            </a:lvl2pPr>
            <a:lvl3pPr marL="1295430" indent="0">
              <a:buNone/>
              <a:defRPr sz="2550" b="1"/>
            </a:lvl3pPr>
            <a:lvl4pPr marL="1943146" indent="0">
              <a:buNone/>
              <a:defRPr sz="2267" b="1"/>
            </a:lvl4pPr>
            <a:lvl5pPr marL="2590861" indent="0">
              <a:buNone/>
              <a:defRPr sz="2267" b="1"/>
            </a:lvl5pPr>
            <a:lvl6pPr marL="3238576" indent="0">
              <a:buNone/>
              <a:defRPr sz="2267" b="1"/>
            </a:lvl6pPr>
            <a:lvl7pPr marL="3886291" indent="0">
              <a:buNone/>
              <a:defRPr sz="2267" b="1"/>
            </a:lvl7pPr>
            <a:lvl8pPr marL="4534007" indent="0">
              <a:buNone/>
              <a:defRPr sz="2267" b="1"/>
            </a:lvl8pPr>
            <a:lvl9pPr marL="5181722" indent="0">
              <a:buNone/>
              <a:defRPr sz="2267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9934" y="4082064"/>
            <a:ext cx="7076723" cy="4154308"/>
          </a:xfrm>
        </p:spPr>
        <p:txBody>
          <a:bodyPr anchor="t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248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542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1068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2950162"/>
            <a:ext cx="5214587" cy="1950720"/>
          </a:xfrm>
        </p:spPr>
        <p:txBody>
          <a:bodyPr anchor="b">
            <a:normAutofit/>
          </a:bodyPr>
          <a:lstStyle>
            <a:lvl1pPr algn="l">
              <a:defRPr sz="3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4951" y="866988"/>
            <a:ext cx="8739454" cy="7369387"/>
          </a:xfrm>
        </p:spPr>
        <p:txBody>
          <a:bodyPr anchor="ctr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900882"/>
            <a:ext cx="5214587" cy="2600960"/>
          </a:xfrm>
        </p:spPr>
        <p:txBody>
          <a:bodyPr anchor="t">
            <a:normAutofit/>
          </a:bodyPr>
          <a:lstStyle>
            <a:lvl1pPr marL="0" indent="0">
              <a:buNone/>
              <a:defRPr sz="2267"/>
            </a:lvl1pPr>
            <a:lvl2pPr marL="647715" indent="0">
              <a:buNone/>
              <a:defRPr sz="1700"/>
            </a:lvl2pPr>
            <a:lvl3pPr marL="1295430" indent="0">
              <a:buNone/>
              <a:defRPr sz="1417"/>
            </a:lvl3pPr>
            <a:lvl4pPr marL="1943146" indent="0">
              <a:buNone/>
              <a:defRPr sz="1275"/>
            </a:lvl4pPr>
            <a:lvl5pPr marL="2590861" indent="0">
              <a:buNone/>
              <a:defRPr sz="1275"/>
            </a:lvl5pPr>
            <a:lvl6pPr marL="3238576" indent="0">
              <a:buNone/>
              <a:defRPr sz="1275"/>
            </a:lvl6pPr>
            <a:lvl7pPr marL="3886291" indent="0">
              <a:buNone/>
              <a:defRPr sz="1275"/>
            </a:lvl7pPr>
            <a:lvl8pPr marL="4534007" indent="0">
              <a:buNone/>
              <a:defRPr sz="1275"/>
            </a:lvl8pPr>
            <a:lvl9pPr marL="5181722" indent="0">
              <a:buNone/>
              <a:defRPr sz="1275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01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267502" cy="975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2275840"/>
            <a:ext cx="8733258" cy="1950720"/>
          </a:xfrm>
        </p:spPr>
        <p:txBody>
          <a:bodyPr anchor="b">
            <a:normAutofit/>
          </a:bodyPr>
          <a:lstStyle>
            <a:lvl1pPr algn="l">
              <a:defRPr sz="3967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676358" y="1300480"/>
            <a:ext cx="4648047" cy="65024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67"/>
            </a:lvl1pPr>
            <a:lvl2pPr marL="647715" indent="0">
              <a:buNone/>
              <a:defRPr sz="2267"/>
            </a:lvl2pPr>
            <a:lvl3pPr marL="1295430" indent="0">
              <a:buNone/>
              <a:defRPr sz="2267"/>
            </a:lvl3pPr>
            <a:lvl4pPr marL="1943146" indent="0">
              <a:buNone/>
              <a:defRPr sz="2267"/>
            </a:lvl4pPr>
            <a:lvl5pPr marL="2590861" indent="0">
              <a:buNone/>
              <a:defRPr sz="2267"/>
            </a:lvl5pPr>
            <a:lvl6pPr marL="3238576" indent="0">
              <a:buNone/>
              <a:defRPr sz="2267"/>
            </a:lvl6pPr>
            <a:lvl7pPr marL="3886291" indent="0">
              <a:buNone/>
              <a:defRPr sz="2267"/>
            </a:lvl7pPr>
            <a:lvl8pPr marL="4534007" indent="0">
              <a:buNone/>
              <a:defRPr sz="2267"/>
            </a:lvl8pPr>
            <a:lvl9pPr marL="5181722" indent="0">
              <a:buNone/>
              <a:defRPr sz="2267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226560"/>
            <a:ext cx="8733258" cy="2600960"/>
          </a:xfrm>
        </p:spPr>
        <p:txBody>
          <a:bodyPr anchor="t">
            <a:normAutofit/>
          </a:bodyPr>
          <a:lstStyle>
            <a:lvl1pPr marL="0" indent="0">
              <a:buNone/>
              <a:defRPr sz="2550"/>
            </a:lvl1pPr>
            <a:lvl2pPr marL="647715" indent="0">
              <a:buNone/>
              <a:defRPr sz="1700"/>
            </a:lvl2pPr>
            <a:lvl3pPr marL="1295430" indent="0">
              <a:buNone/>
              <a:defRPr sz="1417"/>
            </a:lvl3pPr>
            <a:lvl4pPr marL="1943146" indent="0">
              <a:buNone/>
              <a:defRPr sz="1275"/>
            </a:lvl4pPr>
            <a:lvl5pPr marL="2590861" indent="0">
              <a:buNone/>
              <a:defRPr sz="1275"/>
            </a:lvl5pPr>
            <a:lvl6pPr marL="3238576" indent="0">
              <a:buNone/>
              <a:defRPr sz="1275"/>
            </a:lvl6pPr>
            <a:lvl7pPr marL="3886291" indent="0">
              <a:buNone/>
              <a:defRPr sz="1275"/>
            </a:lvl7pPr>
            <a:lvl8pPr marL="4534007" indent="0">
              <a:buNone/>
              <a:defRPr sz="1275"/>
            </a:lvl8pPr>
            <a:lvl9pPr marL="5181722" indent="0">
              <a:buNone/>
              <a:defRPr sz="1275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993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866988"/>
            <a:ext cx="14352852" cy="207113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2" y="3046496"/>
            <a:ext cx="14352852" cy="5189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68685" y="8349263"/>
            <a:ext cx="2266950" cy="5373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8349263"/>
            <a:ext cx="11089184" cy="5373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43586" y="8349263"/>
            <a:ext cx="780820" cy="5373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900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</p:sldLayoutIdLst>
  <p:txStyles>
    <p:titleStyle>
      <a:lvl1pPr algn="l" defTabSz="647715" rtl="0" eaLnBrk="1" latinLnBrk="0" hangingPunct="1">
        <a:spcBef>
          <a:spcPct val="0"/>
        </a:spcBef>
        <a:buNone/>
        <a:defRPr sz="51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4822" indent="-404822" algn="l" defTabSz="647715" rtl="0" eaLnBrk="1" latinLnBrk="0" hangingPunct="1">
        <a:spcBef>
          <a:spcPts val="0"/>
        </a:spcBef>
        <a:spcAft>
          <a:spcPts val="1417"/>
        </a:spcAft>
        <a:buClr>
          <a:schemeClr val="tx1"/>
        </a:buClr>
        <a:buSzPct val="100000"/>
        <a:buFont typeface="Arial"/>
        <a:buChar char="•"/>
        <a:defRPr sz="25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52537" indent="-404822" algn="l" defTabSz="647715" rtl="0" eaLnBrk="1" latinLnBrk="0" hangingPunct="1">
        <a:spcBef>
          <a:spcPts val="0"/>
        </a:spcBef>
        <a:spcAft>
          <a:spcPts val="1417"/>
        </a:spcAft>
        <a:buClr>
          <a:schemeClr val="tx1"/>
        </a:buClr>
        <a:buSzPct val="100000"/>
        <a:buFont typeface="Arial"/>
        <a:buChar char="•"/>
        <a:defRPr sz="226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00253" indent="-404822" algn="l" defTabSz="647715" rtl="0" eaLnBrk="1" latinLnBrk="0" hangingPunct="1">
        <a:spcBef>
          <a:spcPts val="0"/>
        </a:spcBef>
        <a:spcAft>
          <a:spcPts val="1417"/>
        </a:spcAft>
        <a:buClr>
          <a:schemeClr val="tx1"/>
        </a:buClr>
        <a:buSzPct val="100000"/>
        <a:buFont typeface="Arial"/>
        <a:buChar char="•"/>
        <a:defRPr sz="198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86039" indent="-242893" algn="l" defTabSz="647715" rtl="0" eaLnBrk="1" latinLnBrk="0" hangingPunct="1">
        <a:spcBef>
          <a:spcPts val="0"/>
        </a:spcBef>
        <a:spcAft>
          <a:spcPts val="1417"/>
        </a:spcAft>
        <a:buClr>
          <a:schemeClr val="tx1"/>
        </a:buClr>
        <a:buSzPct val="100000"/>
        <a:buFont typeface="Arial"/>
        <a:buChar char="•"/>
        <a:defRPr sz="17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833754" indent="-242893" algn="l" defTabSz="647715" rtl="0" eaLnBrk="1" latinLnBrk="0" hangingPunct="1">
        <a:spcBef>
          <a:spcPts val="0"/>
        </a:spcBef>
        <a:spcAft>
          <a:spcPts val="1417"/>
        </a:spcAft>
        <a:buClr>
          <a:schemeClr val="tx1"/>
        </a:buClr>
        <a:buSzPct val="100000"/>
        <a:buFont typeface="Arial"/>
        <a:buChar char="•"/>
        <a:defRPr sz="17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562434" indent="-323858" algn="l" defTabSz="647715" rtl="0" eaLnBrk="1" latinLnBrk="0" hangingPunct="1">
        <a:spcBef>
          <a:spcPts val="0"/>
        </a:spcBef>
        <a:spcAft>
          <a:spcPts val="1417"/>
        </a:spcAft>
        <a:buClr>
          <a:schemeClr val="tx1"/>
        </a:buClr>
        <a:buSzPct val="100000"/>
        <a:buFont typeface="Arial"/>
        <a:buChar char="•"/>
        <a:defRPr sz="17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210149" indent="-323858" algn="l" defTabSz="647715" rtl="0" eaLnBrk="1" latinLnBrk="0" hangingPunct="1">
        <a:spcBef>
          <a:spcPts val="0"/>
        </a:spcBef>
        <a:spcAft>
          <a:spcPts val="1417"/>
        </a:spcAft>
        <a:buClr>
          <a:schemeClr val="tx1"/>
        </a:buClr>
        <a:buSzPct val="100000"/>
        <a:buFont typeface="Arial"/>
        <a:buChar char="•"/>
        <a:defRPr sz="17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857864" indent="-323858" algn="l" defTabSz="647715" rtl="0" eaLnBrk="1" latinLnBrk="0" hangingPunct="1">
        <a:spcBef>
          <a:spcPts val="0"/>
        </a:spcBef>
        <a:spcAft>
          <a:spcPts val="1417"/>
        </a:spcAft>
        <a:buClr>
          <a:schemeClr val="tx1"/>
        </a:buClr>
        <a:buSzPct val="100000"/>
        <a:buFont typeface="Arial"/>
        <a:buChar char="•"/>
        <a:defRPr sz="17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505580" indent="-323858" algn="l" defTabSz="647715" rtl="0" eaLnBrk="1" latinLnBrk="0" hangingPunct="1">
        <a:spcBef>
          <a:spcPts val="0"/>
        </a:spcBef>
        <a:spcAft>
          <a:spcPts val="1417"/>
        </a:spcAft>
        <a:buClr>
          <a:schemeClr val="tx1"/>
        </a:buClr>
        <a:buSzPct val="100000"/>
        <a:buFont typeface="Arial"/>
        <a:buChar char="•"/>
        <a:defRPr sz="17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7715" rtl="0" eaLnBrk="1" latinLnBrk="0" hangingPunct="1">
        <a:defRPr sz="2550" kern="1200">
          <a:solidFill>
            <a:schemeClr val="tx1"/>
          </a:solidFill>
          <a:latin typeface="+mn-lt"/>
          <a:ea typeface="+mn-ea"/>
          <a:cs typeface="+mn-cs"/>
        </a:defRPr>
      </a:lvl1pPr>
      <a:lvl2pPr marL="647715" algn="l" defTabSz="647715" rtl="0" eaLnBrk="1" latinLnBrk="0" hangingPunct="1">
        <a:defRPr sz="2550" kern="1200">
          <a:solidFill>
            <a:schemeClr val="tx1"/>
          </a:solidFill>
          <a:latin typeface="+mn-lt"/>
          <a:ea typeface="+mn-ea"/>
          <a:cs typeface="+mn-cs"/>
        </a:defRPr>
      </a:lvl2pPr>
      <a:lvl3pPr marL="1295430" algn="l" defTabSz="647715" rtl="0" eaLnBrk="1" latinLnBrk="0" hangingPunct="1">
        <a:defRPr sz="2550" kern="1200">
          <a:solidFill>
            <a:schemeClr val="tx1"/>
          </a:solidFill>
          <a:latin typeface="+mn-lt"/>
          <a:ea typeface="+mn-ea"/>
          <a:cs typeface="+mn-cs"/>
        </a:defRPr>
      </a:lvl3pPr>
      <a:lvl4pPr marL="1943146" algn="l" defTabSz="647715" rtl="0" eaLnBrk="1" latinLnBrk="0" hangingPunct="1">
        <a:defRPr sz="2550" kern="1200">
          <a:solidFill>
            <a:schemeClr val="tx1"/>
          </a:solidFill>
          <a:latin typeface="+mn-lt"/>
          <a:ea typeface="+mn-ea"/>
          <a:cs typeface="+mn-cs"/>
        </a:defRPr>
      </a:lvl4pPr>
      <a:lvl5pPr marL="2590861" algn="l" defTabSz="647715" rtl="0" eaLnBrk="1" latinLnBrk="0" hangingPunct="1">
        <a:defRPr sz="2550" kern="1200">
          <a:solidFill>
            <a:schemeClr val="tx1"/>
          </a:solidFill>
          <a:latin typeface="+mn-lt"/>
          <a:ea typeface="+mn-ea"/>
          <a:cs typeface="+mn-cs"/>
        </a:defRPr>
      </a:lvl5pPr>
      <a:lvl6pPr marL="3238576" algn="l" defTabSz="647715" rtl="0" eaLnBrk="1" latinLnBrk="0" hangingPunct="1">
        <a:defRPr sz="2550" kern="1200">
          <a:solidFill>
            <a:schemeClr val="tx1"/>
          </a:solidFill>
          <a:latin typeface="+mn-lt"/>
          <a:ea typeface="+mn-ea"/>
          <a:cs typeface="+mn-cs"/>
        </a:defRPr>
      </a:lvl6pPr>
      <a:lvl7pPr marL="3886291" algn="l" defTabSz="647715" rtl="0" eaLnBrk="1" latinLnBrk="0" hangingPunct="1">
        <a:defRPr sz="2550" kern="1200">
          <a:solidFill>
            <a:schemeClr val="tx1"/>
          </a:solidFill>
          <a:latin typeface="+mn-lt"/>
          <a:ea typeface="+mn-ea"/>
          <a:cs typeface="+mn-cs"/>
        </a:defRPr>
      </a:lvl7pPr>
      <a:lvl8pPr marL="4534007" algn="l" defTabSz="647715" rtl="0" eaLnBrk="1" latinLnBrk="0" hangingPunct="1">
        <a:defRPr sz="2550" kern="1200">
          <a:solidFill>
            <a:schemeClr val="tx1"/>
          </a:solidFill>
          <a:latin typeface="+mn-lt"/>
          <a:ea typeface="+mn-ea"/>
          <a:cs typeface="+mn-cs"/>
        </a:defRPr>
      </a:lvl8pPr>
      <a:lvl9pPr marL="5181722" algn="l" defTabSz="647715" rtl="0" eaLnBrk="1" latinLnBrk="0" hangingPunct="1">
        <a:defRPr sz="25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ltratri515rd.com/" TargetMode="Externa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hyperlink" Target="mailto:INFO@ULTRATRI515RD.COM" TargetMode="External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6" Type="http://schemas.openxmlformats.org/officeDocument/2006/relationships/hyperlink" Target="http://WWW.ULTRATrI515RD.COM/" TargetMode="External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40" Type="http://schemas.openxmlformats.org/officeDocument/2006/relationships/image" Target="../media/image63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12" Type="http://schemas.openxmlformats.org/officeDocument/2006/relationships/image" Target="../media/image37.png"/><Relationship Id="rId17" Type="http://schemas.openxmlformats.org/officeDocument/2006/relationships/image" Target="../media/image41.jp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tiff"/><Relationship Id="rId5" Type="http://schemas.openxmlformats.org/officeDocument/2006/relationships/hyperlink" Target="https://www.kancha.com.mx/aaron-lozoya-cesar-gilbert-y-mario-quintero-equipo-pese-a-la-adversidad/" TargetMode="External"/><Relationship Id="rId4" Type="http://schemas.openxmlformats.org/officeDocument/2006/relationships/hyperlink" Target="http://www.runninglife.com.mx/2018/10/23/aaron-lozoya-y-cesar-guilbert-van-por-segundo-ano-consecutivo-al-ultramx-515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eb.facebook.com/Minimuri.Mexico/" TargetMode="External"/><Relationship Id="rId4" Type="http://schemas.openxmlformats.org/officeDocument/2006/relationships/hyperlink" Target="https://web.facebook.com/ultratri515R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D8175D7-1E67-46CA-A0A9-FE10E91D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BD0DC885-0243-4AE0-953D-A715B3DAE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92" y="-9515"/>
            <a:ext cx="17397835" cy="977113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C88DBF3-4C6B-A144-8153-6CBEEF74F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387" y="-1600200"/>
            <a:ext cx="5715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BDF55DE-3FE5-4645-8EEB-3AC0D97AF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26417" r="226" b="-273"/>
          <a:stretch/>
        </p:blipFill>
        <p:spPr>
          <a:xfrm>
            <a:off x="19304" y="-17721"/>
            <a:ext cx="17272000" cy="97890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416CBA-453A-C340-A0C6-968528FDC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 t="25781" r="18749" b="25782"/>
          <a:stretch/>
        </p:blipFill>
        <p:spPr>
          <a:xfrm>
            <a:off x="531537" y="7429059"/>
            <a:ext cx="2984495" cy="234226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E27BFEC-EF40-FF41-B917-73AD2BDBF3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08"/>
          <a:stretch/>
        </p:blipFill>
        <p:spPr>
          <a:xfrm>
            <a:off x="357287" y="354315"/>
            <a:ext cx="7762966" cy="5635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AE9AA48-E761-564D-A002-00976F244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306" y="4868694"/>
            <a:ext cx="8643954" cy="481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94CEFC9-821D-5D4E-AF59-C97506362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5659" y="354314"/>
            <a:ext cx="7915308" cy="5635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117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>
            <a:extLst>
              <a:ext uri="{FF2B5EF4-FFF2-40B4-BE49-F238E27FC236}">
                <a16:creationId xmlns:a16="http://schemas.microsoft.com/office/drawing/2014/main" id="{C9C9450C-FEBD-417E-9008-97FD5032DA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9492" y="-8947"/>
            <a:ext cx="17397835" cy="9771133"/>
          </a:xfrm>
          <a:prstGeom prst="rect">
            <a:avLst/>
          </a:prstGeom>
        </p:spPr>
      </p:pic>
      <p:sp>
        <p:nvSpPr>
          <p:cNvPr id="16" name="object 8">
            <a:extLst>
              <a:ext uri="{FF2B5EF4-FFF2-40B4-BE49-F238E27FC236}">
                <a16:creationId xmlns:a16="http://schemas.microsoft.com/office/drawing/2014/main" id="{14294C68-AE51-1642-BA8E-B47E247EFD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64600" y="191866"/>
            <a:ext cx="8393522" cy="98097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es-ES" sz="4800" b="0" spc="-295" dirty="0">
                <a:solidFill>
                  <a:schemeClr val="tx1">
                    <a:lumMod val="95000"/>
                  </a:schemeClr>
                </a:solidFill>
                <a:latin typeface="Century Gothic"/>
                <a:cs typeface="Century Gothic"/>
              </a:rPr>
              <a:t>Patrocinio COPA AIRLINES</a:t>
            </a:r>
            <a:endParaRPr sz="4800" dirty="0">
              <a:solidFill>
                <a:schemeClr val="tx1">
                  <a:lumMod val="9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15963B-E0D4-8648-ACE1-ADDB2D3DA2E5}"/>
              </a:ext>
            </a:extLst>
          </p:cNvPr>
          <p:cNvSpPr txBox="1"/>
          <p:nvPr/>
        </p:nvSpPr>
        <p:spPr>
          <a:xfrm>
            <a:off x="3378200" y="2077904"/>
            <a:ext cx="1340587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/>
              <a:t>- Vuelo para Aarón, Mario y su equipo de apoyo (2 personas cada uno)</a:t>
            </a:r>
          </a:p>
          <a:p>
            <a:r>
              <a:rPr lang="es-ES_tradnl" sz="3600" dirty="0"/>
              <a:t>   Guadalajara (México) </a:t>
            </a:r>
            <a:r>
              <a:rPr lang="mr-IN" sz="3600" dirty="0"/>
              <a:t>–</a:t>
            </a:r>
            <a:r>
              <a:rPr lang="es-ES_tradnl" sz="3600" dirty="0"/>
              <a:t> Santo Domingo - Guadalajara (México)</a:t>
            </a:r>
          </a:p>
          <a:p>
            <a:r>
              <a:rPr lang="es-ES_tradnl" sz="3600" dirty="0"/>
              <a:t>   Incluye Bicicleta de Mario, Kayak Inflable, Remolque Aarón y </a:t>
            </a:r>
            <a:r>
              <a:rPr lang="es-ES_tradnl" sz="3600" dirty="0" err="1"/>
              <a:t>Carreola</a:t>
            </a:r>
            <a:endParaRPr lang="es-ES_tradnl" sz="3600" dirty="0"/>
          </a:p>
          <a:p>
            <a:endParaRPr lang="es-ES_tradnl" sz="3600" dirty="0"/>
          </a:p>
          <a:p>
            <a:r>
              <a:rPr lang="es-ES_tradnl" sz="3600" dirty="0"/>
              <a:t>- Descuento para los atletas participantes con bicicleta y </a:t>
            </a:r>
            <a:r>
              <a:rPr lang="es-ES_tradnl" sz="3600" dirty="0" err="1"/>
              <a:t>staff</a:t>
            </a:r>
            <a:r>
              <a:rPr lang="es-ES_tradnl" sz="3600" dirty="0"/>
              <a:t> de apoyo</a:t>
            </a:r>
          </a:p>
          <a:p>
            <a:r>
              <a:rPr lang="es-ES_tradnl" sz="3600" dirty="0"/>
              <a:t>  Total confirmados 30 personas (el número podría incrementarse ya que las inscripciones se encuentran abiertas)</a:t>
            </a:r>
          </a:p>
          <a:p>
            <a:endParaRPr lang="es-ES_tradnl" sz="3600" dirty="0"/>
          </a:p>
          <a:p>
            <a:r>
              <a:rPr lang="es-ES_tradnl" sz="3600" dirty="0"/>
              <a:t>Los atletas vienen de diferentes destinos </a:t>
            </a:r>
          </a:p>
          <a:p>
            <a:r>
              <a:rPr lang="es-ES_tradnl" sz="3600" dirty="0"/>
              <a:t>    México</a:t>
            </a:r>
          </a:p>
          <a:p>
            <a:r>
              <a:rPr lang="es-ES_tradnl" sz="3600" dirty="0"/>
              <a:t>    Estados Unidos</a:t>
            </a:r>
          </a:p>
          <a:p>
            <a:r>
              <a:rPr lang="es-ES_tradnl" sz="3600" dirty="0"/>
              <a:t>    Colombia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2CCE9C4-BD0C-854C-9748-C82C8CDE5E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 t="25781" r="18749" b="25782"/>
          <a:stretch/>
        </p:blipFill>
        <p:spPr>
          <a:xfrm>
            <a:off x="110529" y="170789"/>
            <a:ext cx="2877657" cy="225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15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E77CBEBB-F27F-4292-BB53-F39A0665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92" y="-8946"/>
            <a:ext cx="17397835" cy="97699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608316" y="1732158"/>
            <a:ext cx="5656084" cy="7753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71555" y="662457"/>
            <a:ext cx="4744217" cy="4277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34784" y="5267604"/>
            <a:ext cx="4786016" cy="4014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81210" y="268078"/>
            <a:ext cx="7077075" cy="1188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600" b="0" spc="-120" dirty="0">
                <a:latin typeface="Century Gothic"/>
                <a:cs typeface="Century Gothic"/>
              </a:rPr>
              <a:t>REDES</a:t>
            </a:r>
            <a:r>
              <a:rPr sz="7600" b="0" spc="-695" dirty="0">
                <a:latin typeface="Century Gothic"/>
                <a:cs typeface="Century Gothic"/>
              </a:rPr>
              <a:t> </a:t>
            </a:r>
            <a:r>
              <a:rPr sz="7600" b="0" spc="-360" dirty="0">
                <a:latin typeface="Century Gothic"/>
                <a:cs typeface="Century Gothic"/>
              </a:rPr>
              <a:t>SOCIALES</a:t>
            </a:r>
            <a:endParaRPr sz="7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0698" y="3124200"/>
            <a:ext cx="743793" cy="38900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805"/>
              </a:lnSpc>
            </a:pPr>
            <a:r>
              <a:rPr sz="5050" spc="-5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INSTAGRAM</a:t>
            </a:r>
            <a:endParaRPr sz="5050" dirty="0">
              <a:solidFill>
                <a:schemeClr val="accent3">
                  <a:lumMod val="60000"/>
                  <a:lumOff val="4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24929" y="2145446"/>
            <a:ext cx="2976245" cy="7969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050" spc="-560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FACEBOOK</a:t>
            </a:r>
            <a:endParaRPr sz="5050" dirty="0">
              <a:solidFill>
                <a:schemeClr val="accent3">
                  <a:lumMod val="60000"/>
                  <a:lumOff val="4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550733" y="8056061"/>
            <a:ext cx="3721267" cy="1225822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4300" spc="-525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PÁGINA</a:t>
            </a:r>
            <a:r>
              <a:rPr sz="4300" spc="-365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4300" spc="-170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WEB</a:t>
            </a:r>
            <a:endParaRPr sz="4300" dirty="0">
              <a:solidFill>
                <a:schemeClr val="accent3">
                  <a:lumMod val="60000"/>
                  <a:lumOff val="40000"/>
                </a:schemeClr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2350" spc="45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/>
                <a:cs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WWW.ultratri515rd.com</a:t>
            </a:r>
            <a:endParaRPr sz="2350" dirty="0">
              <a:solidFill>
                <a:schemeClr val="accent3">
                  <a:lumMod val="60000"/>
                  <a:lumOff val="40000"/>
                </a:schemeClr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2720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27799" cy="975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37400" y="3048000"/>
            <a:ext cx="9309100" cy="250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25393" y="2389212"/>
            <a:ext cx="681355" cy="141605"/>
          </a:xfrm>
          <a:custGeom>
            <a:avLst/>
            <a:gdLst/>
            <a:ahLst/>
            <a:cxnLst/>
            <a:rect l="l" t="t" r="r" b="b"/>
            <a:pathLst>
              <a:path w="681354" h="141605">
                <a:moveTo>
                  <a:pt x="39954" y="55003"/>
                </a:moveTo>
                <a:lnTo>
                  <a:pt x="52599" y="47759"/>
                </a:lnTo>
                <a:lnTo>
                  <a:pt x="80330" y="31656"/>
                </a:lnTo>
                <a:lnTo>
                  <a:pt x="108066" y="15564"/>
                </a:lnTo>
                <a:lnTo>
                  <a:pt x="120726" y="8356"/>
                </a:lnTo>
                <a:lnTo>
                  <a:pt x="102219" y="29747"/>
                </a:lnTo>
                <a:lnTo>
                  <a:pt x="60124" y="74423"/>
                </a:lnTo>
                <a:lnTo>
                  <a:pt x="18149" y="119311"/>
                </a:lnTo>
                <a:lnTo>
                  <a:pt x="0" y="141338"/>
                </a:lnTo>
                <a:lnTo>
                  <a:pt x="22157" y="129196"/>
                </a:lnTo>
                <a:lnTo>
                  <a:pt x="74200" y="98876"/>
                </a:lnTo>
                <a:lnTo>
                  <a:pt x="136197" y="62485"/>
                </a:lnTo>
                <a:lnTo>
                  <a:pt x="188215" y="32128"/>
                </a:lnTo>
                <a:lnTo>
                  <a:pt x="210324" y="19913"/>
                </a:lnTo>
                <a:lnTo>
                  <a:pt x="211873" y="29435"/>
                </a:lnTo>
                <a:lnTo>
                  <a:pt x="214764" y="49471"/>
                </a:lnTo>
                <a:lnTo>
                  <a:pt x="217563" y="69342"/>
                </a:lnTo>
                <a:lnTo>
                  <a:pt x="218833" y="78371"/>
                </a:lnTo>
                <a:lnTo>
                  <a:pt x="238302" y="67228"/>
                </a:lnTo>
                <a:lnTo>
                  <a:pt x="280933" y="42330"/>
                </a:lnTo>
                <a:lnTo>
                  <a:pt x="323607" y="17501"/>
                </a:lnTo>
                <a:lnTo>
                  <a:pt x="343204" y="6565"/>
                </a:lnTo>
                <a:lnTo>
                  <a:pt x="342433" y="17562"/>
                </a:lnTo>
                <a:lnTo>
                  <a:pt x="339993" y="40449"/>
                </a:lnTo>
                <a:lnTo>
                  <a:pt x="337470" y="63183"/>
                </a:lnTo>
                <a:lnTo>
                  <a:pt x="336448" y="73723"/>
                </a:lnTo>
                <a:lnTo>
                  <a:pt x="352871" y="64514"/>
                </a:lnTo>
                <a:lnTo>
                  <a:pt x="388624" y="43602"/>
                </a:lnTo>
                <a:lnTo>
                  <a:pt x="424375" y="22684"/>
                </a:lnTo>
                <a:lnTo>
                  <a:pt x="440791" y="13462"/>
                </a:lnTo>
                <a:lnTo>
                  <a:pt x="441928" y="22876"/>
                </a:lnTo>
                <a:lnTo>
                  <a:pt x="444269" y="43316"/>
                </a:lnTo>
                <a:lnTo>
                  <a:pt x="446579" y="63703"/>
                </a:lnTo>
                <a:lnTo>
                  <a:pt x="447624" y="72961"/>
                </a:lnTo>
                <a:lnTo>
                  <a:pt x="467593" y="61972"/>
                </a:lnTo>
                <a:lnTo>
                  <a:pt x="510863" y="36595"/>
                </a:lnTo>
                <a:lnTo>
                  <a:pt x="554105" y="11160"/>
                </a:lnTo>
                <a:lnTo>
                  <a:pt x="573989" y="0"/>
                </a:lnTo>
                <a:lnTo>
                  <a:pt x="535279" y="85839"/>
                </a:lnTo>
                <a:lnTo>
                  <a:pt x="558318" y="73089"/>
                </a:lnTo>
                <a:lnTo>
                  <a:pt x="608399" y="44000"/>
                </a:lnTo>
                <a:lnTo>
                  <a:pt x="658394" y="14771"/>
                </a:lnTo>
                <a:lnTo>
                  <a:pt x="681177" y="1600"/>
                </a:lnTo>
              </a:path>
            </a:pathLst>
          </a:custGeom>
          <a:ln w="36576">
            <a:solidFill>
              <a:srgbClr val="3656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00026" y="1372604"/>
            <a:ext cx="874394" cy="601345"/>
          </a:xfrm>
          <a:custGeom>
            <a:avLst/>
            <a:gdLst/>
            <a:ahLst/>
            <a:cxnLst/>
            <a:rect l="l" t="t" r="r" b="b"/>
            <a:pathLst>
              <a:path w="874395" h="601344">
                <a:moveTo>
                  <a:pt x="107848" y="117487"/>
                </a:moveTo>
                <a:lnTo>
                  <a:pt x="130383" y="104421"/>
                </a:lnTo>
                <a:lnTo>
                  <a:pt x="179903" y="75595"/>
                </a:lnTo>
                <a:lnTo>
                  <a:pt x="229483" y="46880"/>
                </a:lnTo>
                <a:lnTo>
                  <a:pt x="252196" y="34150"/>
                </a:lnTo>
                <a:lnTo>
                  <a:pt x="234945" y="51884"/>
                </a:lnTo>
                <a:lnTo>
                  <a:pt x="192160" y="91300"/>
                </a:lnTo>
                <a:lnTo>
                  <a:pt x="140926" y="138047"/>
                </a:lnTo>
                <a:lnTo>
                  <a:pt x="98330" y="177776"/>
                </a:lnTo>
                <a:lnTo>
                  <a:pt x="81457" y="196138"/>
                </a:lnTo>
                <a:lnTo>
                  <a:pt x="102503" y="186118"/>
                </a:lnTo>
                <a:lnTo>
                  <a:pt x="152691" y="156854"/>
                </a:lnTo>
                <a:lnTo>
                  <a:pt x="217435" y="117943"/>
                </a:lnTo>
                <a:lnTo>
                  <a:pt x="282147" y="78979"/>
                </a:lnTo>
                <a:lnTo>
                  <a:pt x="332243" y="49560"/>
                </a:lnTo>
                <a:lnTo>
                  <a:pt x="353136" y="39281"/>
                </a:lnTo>
                <a:lnTo>
                  <a:pt x="341530" y="51336"/>
                </a:lnTo>
                <a:lnTo>
                  <a:pt x="308423" y="78785"/>
                </a:lnTo>
                <a:lnTo>
                  <a:pt x="260926" y="116400"/>
                </a:lnTo>
                <a:lnTo>
                  <a:pt x="206147" y="158950"/>
                </a:lnTo>
                <a:lnTo>
                  <a:pt x="151198" y="201205"/>
                </a:lnTo>
                <a:lnTo>
                  <a:pt x="103188" y="237938"/>
                </a:lnTo>
                <a:lnTo>
                  <a:pt x="69227" y="263917"/>
                </a:lnTo>
                <a:lnTo>
                  <a:pt x="56426" y="273913"/>
                </a:lnTo>
                <a:lnTo>
                  <a:pt x="97442" y="253349"/>
                </a:lnTo>
                <a:lnTo>
                  <a:pt x="141071" y="228633"/>
                </a:lnTo>
                <a:lnTo>
                  <a:pt x="194725" y="197595"/>
                </a:lnTo>
                <a:lnTo>
                  <a:pt x="254362" y="162709"/>
                </a:lnTo>
                <a:lnTo>
                  <a:pt x="315942" y="126450"/>
                </a:lnTo>
                <a:lnTo>
                  <a:pt x="375422" y="91293"/>
                </a:lnTo>
                <a:lnTo>
                  <a:pt x="428761" y="59712"/>
                </a:lnTo>
                <a:lnTo>
                  <a:pt x="471918" y="34182"/>
                </a:lnTo>
                <a:lnTo>
                  <a:pt x="500850" y="17179"/>
                </a:lnTo>
                <a:lnTo>
                  <a:pt x="511517" y="11175"/>
                </a:lnTo>
                <a:lnTo>
                  <a:pt x="501062" y="19520"/>
                </a:lnTo>
                <a:lnTo>
                  <a:pt x="471487" y="40837"/>
                </a:lnTo>
                <a:lnTo>
                  <a:pt x="427048" y="72257"/>
                </a:lnTo>
                <a:lnTo>
                  <a:pt x="372001" y="110907"/>
                </a:lnTo>
                <a:lnTo>
                  <a:pt x="310600" y="153917"/>
                </a:lnTo>
                <a:lnTo>
                  <a:pt x="247102" y="198415"/>
                </a:lnTo>
                <a:lnTo>
                  <a:pt x="185762" y="241530"/>
                </a:lnTo>
                <a:lnTo>
                  <a:pt x="130835" y="280391"/>
                </a:lnTo>
                <a:lnTo>
                  <a:pt x="86577" y="312126"/>
                </a:lnTo>
                <a:lnTo>
                  <a:pt x="47091" y="342734"/>
                </a:lnTo>
                <a:lnTo>
                  <a:pt x="58042" y="338453"/>
                </a:lnTo>
                <a:lnTo>
                  <a:pt x="128700" y="299464"/>
                </a:lnTo>
                <a:lnTo>
                  <a:pt x="181413" y="269054"/>
                </a:lnTo>
                <a:lnTo>
                  <a:pt x="241053" y="234230"/>
                </a:lnTo>
                <a:lnTo>
                  <a:pt x="304123" y="197142"/>
                </a:lnTo>
                <a:lnTo>
                  <a:pt x="367126" y="159937"/>
                </a:lnTo>
                <a:lnTo>
                  <a:pt x="426564" y="124764"/>
                </a:lnTo>
                <a:lnTo>
                  <a:pt x="478942" y="93771"/>
                </a:lnTo>
                <a:lnTo>
                  <a:pt x="520761" y="69107"/>
                </a:lnTo>
                <a:lnTo>
                  <a:pt x="548524" y="52920"/>
                </a:lnTo>
                <a:lnTo>
                  <a:pt x="558736" y="47358"/>
                </a:lnTo>
                <a:lnTo>
                  <a:pt x="232287" y="264565"/>
                </a:lnTo>
                <a:lnTo>
                  <a:pt x="65270" y="377169"/>
                </a:lnTo>
                <a:lnTo>
                  <a:pt x="5301" y="421353"/>
                </a:lnTo>
                <a:lnTo>
                  <a:pt x="0" y="433298"/>
                </a:lnTo>
                <a:lnTo>
                  <a:pt x="7911" y="431550"/>
                </a:lnTo>
                <a:lnTo>
                  <a:pt x="58273" y="405851"/>
                </a:lnTo>
                <a:lnTo>
                  <a:pt x="97708" y="383809"/>
                </a:lnTo>
                <a:lnTo>
                  <a:pt x="144635" y="356913"/>
                </a:lnTo>
                <a:lnTo>
                  <a:pt x="197547" y="326118"/>
                </a:lnTo>
                <a:lnTo>
                  <a:pt x="254936" y="292377"/>
                </a:lnTo>
                <a:lnTo>
                  <a:pt x="315295" y="256647"/>
                </a:lnTo>
                <a:lnTo>
                  <a:pt x="377115" y="219883"/>
                </a:lnTo>
                <a:lnTo>
                  <a:pt x="438889" y="183038"/>
                </a:lnTo>
                <a:lnTo>
                  <a:pt x="499110" y="147068"/>
                </a:lnTo>
                <a:lnTo>
                  <a:pt x="556269" y="112929"/>
                </a:lnTo>
                <a:lnTo>
                  <a:pt x="608859" y="81574"/>
                </a:lnTo>
                <a:lnTo>
                  <a:pt x="655373" y="53960"/>
                </a:lnTo>
                <a:lnTo>
                  <a:pt x="694302" y="31040"/>
                </a:lnTo>
                <a:lnTo>
                  <a:pt x="743376" y="3105"/>
                </a:lnTo>
                <a:lnTo>
                  <a:pt x="750506" y="0"/>
                </a:lnTo>
                <a:lnTo>
                  <a:pt x="744931" y="7381"/>
                </a:lnTo>
                <a:lnTo>
                  <a:pt x="694997" y="44640"/>
                </a:lnTo>
                <a:lnTo>
                  <a:pt x="654233" y="72402"/>
                </a:lnTo>
                <a:lnTo>
                  <a:pt x="605334" y="104844"/>
                </a:lnTo>
                <a:lnTo>
                  <a:pt x="550099" y="140909"/>
                </a:lnTo>
                <a:lnTo>
                  <a:pt x="490325" y="179539"/>
                </a:lnTo>
                <a:lnTo>
                  <a:pt x="427811" y="219677"/>
                </a:lnTo>
                <a:lnTo>
                  <a:pt x="364353" y="260267"/>
                </a:lnTo>
                <a:lnTo>
                  <a:pt x="301749" y="300251"/>
                </a:lnTo>
                <a:lnTo>
                  <a:pt x="241798" y="338572"/>
                </a:lnTo>
                <a:lnTo>
                  <a:pt x="186297" y="374173"/>
                </a:lnTo>
                <a:lnTo>
                  <a:pt x="137044" y="405997"/>
                </a:lnTo>
                <a:lnTo>
                  <a:pt x="95837" y="432987"/>
                </a:lnTo>
                <a:lnTo>
                  <a:pt x="44751" y="468237"/>
                </a:lnTo>
                <a:lnTo>
                  <a:pt x="38468" y="474383"/>
                </a:lnTo>
                <a:lnTo>
                  <a:pt x="45950" y="472536"/>
                </a:lnTo>
                <a:lnTo>
                  <a:pt x="94087" y="447173"/>
                </a:lnTo>
                <a:lnTo>
                  <a:pt x="132036" y="425430"/>
                </a:lnTo>
                <a:lnTo>
                  <a:pt x="177436" y="398830"/>
                </a:lnTo>
                <a:lnTo>
                  <a:pt x="228933" y="368258"/>
                </a:lnTo>
                <a:lnTo>
                  <a:pt x="285175" y="334600"/>
                </a:lnTo>
                <a:lnTo>
                  <a:pt x="344810" y="298745"/>
                </a:lnTo>
                <a:lnTo>
                  <a:pt x="406484" y="261579"/>
                </a:lnTo>
                <a:lnTo>
                  <a:pt x="468846" y="223987"/>
                </a:lnTo>
                <a:lnTo>
                  <a:pt x="530542" y="186858"/>
                </a:lnTo>
                <a:lnTo>
                  <a:pt x="590219" y="151078"/>
                </a:lnTo>
                <a:lnTo>
                  <a:pt x="646526" y="117533"/>
                </a:lnTo>
                <a:lnTo>
                  <a:pt x="698110" y="87110"/>
                </a:lnTo>
                <a:lnTo>
                  <a:pt x="743617" y="60696"/>
                </a:lnTo>
                <a:lnTo>
                  <a:pt x="781695" y="39178"/>
                </a:lnTo>
                <a:lnTo>
                  <a:pt x="830155" y="14375"/>
                </a:lnTo>
                <a:lnTo>
                  <a:pt x="837831" y="12865"/>
                </a:lnTo>
                <a:lnTo>
                  <a:pt x="832341" y="18757"/>
                </a:lnTo>
                <a:lnTo>
                  <a:pt x="786193" y="51929"/>
                </a:lnTo>
                <a:lnTo>
                  <a:pt x="748396" y="77446"/>
                </a:lnTo>
                <a:lnTo>
                  <a:pt x="702692" y="107743"/>
                </a:lnTo>
                <a:lnTo>
                  <a:pt x="650510" y="141939"/>
                </a:lnTo>
                <a:lnTo>
                  <a:pt x="593283" y="179152"/>
                </a:lnTo>
                <a:lnTo>
                  <a:pt x="532441" y="218500"/>
                </a:lnTo>
                <a:lnTo>
                  <a:pt x="469414" y="259104"/>
                </a:lnTo>
                <a:lnTo>
                  <a:pt x="405634" y="300081"/>
                </a:lnTo>
                <a:lnTo>
                  <a:pt x="342530" y="340552"/>
                </a:lnTo>
                <a:lnTo>
                  <a:pt x="281535" y="379633"/>
                </a:lnTo>
                <a:lnTo>
                  <a:pt x="224078" y="416445"/>
                </a:lnTo>
                <a:lnTo>
                  <a:pt x="171590" y="450106"/>
                </a:lnTo>
                <a:lnTo>
                  <a:pt x="125503" y="479735"/>
                </a:lnTo>
                <a:lnTo>
                  <a:pt x="87246" y="504451"/>
                </a:lnTo>
                <a:lnTo>
                  <a:pt x="39948" y="535619"/>
                </a:lnTo>
                <a:lnTo>
                  <a:pt x="33769" y="540308"/>
                </a:lnTo>
                <a:lnTo>
                  <a:pt x="40816" y="536186"/>
                </a:lnTo>
                <a:lnTo>
                  <a:pt x="60781" y="524286"/>
                </a:lnTo>
                <a:lnTo>
                  <a:pt x="92060" y="505597"/>
                </a:lnTo>
                <a:lnTo>
                  <a:pt x="133044" y="481107"/>
                </a:lnTo>
                <a:lnTo>
                  <a:pt x="182131" y="451803"/>
                </a:lnTo>
                <a:lnTo>
                  <a:pt x="237712" y="418675"/>
                </a:lnTo>
                <a:lnTo>
                  <a:pt x="298184" y="382709"/>
                </a:lnTo>
                <a:lnTo>
                  <a:pt x="361940" y="344894"/>
                </a:lnTo>
                <a:lnTo>
                  <a:pt x="427375" y="306217"/>
                </a:lnTo>
                <a:lnTo>
                  <a:pt x="492883" y="267667"/>
                </a:lnTo>
                <a:lnTo>
                  <a:pt x="556858" y="230232"/>
                </a:lnTo>
                <a:lnTo>
                  <a:pt x="617695" y="194899"/>
                </a:lnTo>
                <a:lnTo>
                  <a:pt x="673788" y="162657"/>
                </a:lnTo>
                <a:lnTo>
                  <a:pt x="723531" y="134494"/>
                </a:lnTo>
                <a:lnTo>
                  <a:pt x="765320" y="111397"/>
                </a:lnTo>
                <a:lnTo>
                  <a:pt x="818608" y="84354"/>
                </a:lnTo>
                <a:lnTo>
                  <a:pt x="826896" y="82384"/>
                </a:lnTo>
                <a:lnTo>
                  <a:pt x="820731" y="86822"/>
                </a:lnTo>
                <a:lnTo>
                  <a:pt x="774040" y="116991"/>
                </a:lnTo>
                <a:lnTo>
                  <a:pt x="736337" y="141014"/>
                </a:lnTo>
                <a:lnTo>
                  <a:pt x="690943" y="169856"/>
                </a:lnTo>
                <a:lnTo>
                  <a:pt x="639270" y="202665"/>
                </a:lnTo>
                <a:lnTo>
                  <a:pt x="582727" y="238584"/>
                </a:lnTo>
                <a:lnTo>
                  <a:pt x="522728" y="276760"/>
                </a:lnTo>
                <a:lnTo>
                  <a:pt x="460681" y="316338"/>
                </a:lnTo>
                <a:lnTo>
                  <a:pt x="397998" y="356464"/>
                </a:lnTo>
                <a:lnTo>
                  <a:pt x="336091" y="396284"/>
                </a:lnTo>
                <a:lnTo>
                  <a:pt x="276370" y="434944"/>
                </a:lnTo>
                <a:lnTo>
                  <a:pt x="220247" y="471588"/>
                </a:lnTo>
                <a:lnTo>
                  <a:pt x="169131" y="505363"/>
                </a:lnTo>
                <a:lnTo>
                  <a:pt x="124435" y="535414"/>
                </a:lnTo>
                <a:lnTo>
                  <a:pt x="87569" y="560887"/>
                </a:lnTo>
                <a:lnTo>
                  <a:pt x="42971" y="594681"/>
                </a:lnTo>
                <a:lnTo>
                  <a:pt x="38061" y="601294"/>
                </a:lnTo>
                <a:lnTo>
                  <a:pt x="45397" y="597770"/>
                </a:lnTo>
                <a:lnTo>
                  <a:pt x="96999" y="568546"/>
                </a:lnTo>
                <a:lnTo>
                  <a:pt x="138057" y="544779"/>
                </a:lnTo>
                <a:lnTo>
                  <a:pt x="187146" y="516196"/>
                </a:lnTo>
                <a:lnTo>
                  <a:pt x="242662" y="483765"/>
                </a:lnTo>
                <a:lnTo>
                  <a:pt x="303002" y="448452"/>
                </a:lnTo>
                <a:lnTo>
                  <a:pt x="366560" y="411224"/>
                </a:lnTo>
                <a:lnTo>
                  <a:pt x="431733" y="373046"/>
                </a:lnTo>
                <a:lnTo>
                  <a:pt x="496916" y="334886"/>
                </a:lnTo>
                <a:lnTo>
                  <a:pt x="560504" y="297711"/>
                </a:lnTo>
                <a:lnTo>
                  <a:pt x="620895" y="262486"/>
                </a:lnTo>
                <a:lnTo>
                  <a:pt x="676482" y="230178"/>
                </a:lnTo>
                <a:lnTo>
                  <a:pt x="725662" y="201754"/>
                </a:lnTo>
                <a:lnTo>
                  <a:pt x="766830" y="178181"/>
                </a:lnTo>
                <a:lnTo>
                  <a:pt x="818715" y="149451"/>
                </a:lnTo>
                <a:lnTo>
                  <a:pt x="826223" y="146227"/>
                </a:lnTo>
                <a:lnTo>
                  <a:pt x="818817" y="152058"/>
                </a:lnTo>
                <a:lnTo>
                  <a:pt x="763804" y="190450"/>
                </a:lnTo>
                <a:lnTo>
                  <a:pt x="720537" y="220111"/>
                </a:lnTo>
                <a:lnTo>
                  <a:pt x="669655" y="254813"/>
                </a:lnTo>
                <a:lnTo>
                  <a:pt x="613329" y="293107"/>
                </a:lnTo>
                <a:lnTo>
                  <a:pt x="553727" y="333542"/>
                </a:lnTo>
                <a:lnTo>
                  <a:pt x="493020" y="374667"/>
                </a:lnTo>
                <a:lnTo>
                  <a:pt x="433377" y="415032"/>
                </a:lnTo>
                <a:lnTo>
                  <a:pt x="376968" y="453185"/>
                </a:lnTo>
                <a:lnTo>
                  <a:pt x="325962" y="487678"/>
                </a:lnTo>
                <a:lnTo>
                  <a:pt x="282530" y="517058"/>
                </a:lnTo>
                <a:lnTo>
                  <a:pt x="248840" y="539875"/>
                </a:lnTo>
                <a:lnTo>
                  <a:pt x="227062" y="554679"/>
                </a:lnTo>
                <a:lnTo>
                  <a:pt x="219367" y="560019"/>
                </a:lnTo>
                <a:lnTo>
                  <a:pt x="228428" y="556992"/>
                </a:lnTo>
                <a:lnTo>
                  <a:pt x="287374" y="524962"/>
                </a:lnTo>
                <a:lnTo>
                  <a:pt x="332837" y="498754"/>
                </a:lnTo>
                <a:lnTo>
                  <a:pt x="386015" y="467616"/>
                </a:lnTo>
                <a:lnTo>
                  <a:pt x="444695" y="432944"/>
                </a:lnTo>
                <a:lnTo>
                  <a:pt x="506670" y="396138"/>
                </a:lnTo>
                <a:lnTo>
                  <a:pt x="569728" y="358594"/>
                </a:lnTo>
                <a:lnTo>
                  <a:pt x="631660" y="321711"/>
                </a:lnTo>
                <a:lnTo>
                  <a:pt x="690254" y="286886"/>
                </a:lnTo>
                <a:lnTo>
                  <a:pt x="743303" y="255518"/>
                </a:lnTo>
                <a:lnTo>
                  <a:pt x="788594" y="229004"/>
                </a:lnTo>
                <a:lnTo>
                  <a:pt x="823919" y="208743"/>
                </a:lnTo>
                <a:lnTo>
                  <a:pt x="855827" y="192570"/>
                </a:lnTo>
                <a:lnTo>
                  <a:pt x="847892" y="200903"/>
                </a:lnTo>
                <a:lnTo>
                  <a:pt x="785193" y="247374"/>
                </a:lnTo>
                <a:lnTo>
                  <a:pt x="736436" y="281604"/>
                </a:lnTo>
                <a:lnTo>
                  <a:pt x="680078" y="320558"/>
                </a:lnTo>
                <a:lnTo>
                  <a:pt x="619122" y="362281"/>
                </a:lnTo>
                <a:lnTo>
                  <a:pt x="556572" y="404821"/>
                </a:lnTo>
                <a:lnTo>
                  <a:pt x="495431" y="446222"/>
                </a:lnTo>
                <a:lnTo>
                  <a:pt x="438702" y="484530"/>
                </a:lnTo>
                <a:lnTo>
                  <a:pt x="389389" y="517791"/>
                </a:lnTo>
                <a:lnTo>
                  <a:pt x="350494" y="544051"/>
                </a:lnTo>
                <a:lnTo>
                  <a:pt x="325022" y="561357"/>
                </a:lnTo>
                <a:lnTo>
                  <a:pt x="315975" y="567753"/>
                </a:lnTo>
                <a:lnTo>
                  <a:pt x="404869" y="520358"/>
                </a:lnTo>
                <a:lnTo>
                  <a:pt x="596511" y="409279"/>
                </a:lnTo>
                <a:lnTo>
                  <a:pt x="787397" y="296891"/>
                </a:lnTo>
                <a:lnTo>
                  <a:pt x="874026" y="245567"/>
                </a:lnTo>
                <a:lnTo>
                  <a:pt x="864827" y="253206"/>
                </a:lnTo>
                <a:lnTo>
                  <a:pt x="798105" y="301245"/>
                </a:lnTo>
                <a:lnTo>
                  <a:pt x="747473" y="336943"/>
                </a:lnTo>
                <a:lnTo>
                  <a:pt x="689921" y="377291"/>
                </a:lnTo>
                <a:lnTo>
                  <a:pt x="628894" y="419939"/>
                </a:lnTo>
                <a:lnTo>
                  <a:pt x="567838" y="462536"/>
                </a:lnTo>
                <a:lnTo>
                  <a:pt x="510198" y="502729"/>
                </a:lnTo>
                <a:lnTo>
                  <a:pt x="459421" y="538169"/>
                </a:lnTo>
                <a:lnTo>
                  <a:pt x="418951" y="566504"/>
                </a:lnTo>
                <a:lnTo>
                  <a:pt x="392233" y="585383"/>
                </a:lnTo>
                <a:lnTo>
                  <a:pt x="382714" y="592454"/>
                </a:lnTo>
                <a:lnTo>
                  <a:pt x="395994" y="586458"/>
                </a:lnTo>
                <a:lnTo>
                  <a:pt x="430412" y="567361"/>
                </a:lnTo>
                <a:lnTo>
                  <a:pt x="480673" y="538418"/>
                </a:lnTo>
                <a:lnTo>
                  <a:pt x="541480" y="502885"/>
                </a:lnTo>
                <a:lnTo>
                  <a:pt x="607536" y="464015"/>
                </a:lnTo>
                <a:lnTo>
                  <a:pt x="673544" y="425063"/>
                </a:lnTo>
                <a:lnTo>
                  <a:pt x="734209" y="389283"/>
                </a:lnTo>
                <a:lnTo>
                  <a:pt x="784234" y="359931"/>
                </a:lnTo>
                <a:lnTo>
                  <a:pt x="818322" y="340261"/>
                </a:lnTo>
                <a:lnTo>
                  <a:pt x="831176" y="333527"/>
                </a:lnTo>
                <a:lnTo>
                  <a:pt x="779400" y="376243"/>
                </a:lnTo>
                <a:lnTo>
                  <a:pt x="662571" y="465118"/>
                </a:lnTo>
                <a:lnTo>
                  <a:pt x="545180" y="553011"/>
                </a:lnTo>
                <a:lnTo>
                  <a:pt x="491718" y="592785"/>
                </a:lnTo>
                <a:lnTo>
                  <a:pt x="507655" y="584449"/>
                </a:lnTo>
                <a:lnTo>
                  <a:pt x="548656" y="560703"/>
                </a:lnTo>
                <a:lnTo>
                  <a:pt x="606382" y="526706"/>
                </a:lnTo>
                <a:lnTo>
                  <a:pt x="672491" y="487622"/>
                </a:lnTo>
                <a:lnTo>
                  <a:pt x="738645" y="448612"/>
                </a:lnTo>
                <a:lnTo>
                  <a:pt x="796501" y="414837"/>
                </a:lnTo>
                <a:lnTo>
                  <a:pt x="837720" y="391460"/>
                </a:lnTo>
                <a:lnTo>
                  <a:pt x="853960" y="383641"/>
                </a:lnTo>
                <a:lnTo>
                  <a:pt x="705778" y="501089"/>
                </a:lnTo>
                <a:lnTo>
                  <a:pt x="630051" y="562036"/>
                </a:lnTo>
                <a:lnTo>
                  <a:pt x="603081" y="586100"/>
                </a:lnTo>
                <a:lnTo>
                  <a:pt x="601167" y="592899"/>
                </a:lnTo>
                <a:lnTo>
                  <a:pt x="622419" y="581275"/>
                </a:lnTo>
                <a:lnTo>
                  <a:pt x="672193" y="551999"/>
                </a:lnTo>
                <a:lnTo>
                  <a:pt x="731507" y="516893"/>
                </a:lnTo>
                <a:lnTo>
                  <a:pt x="781376" y="487779"/>
                </a:lnTo>
                <a:lnTo>
                  <a:pt x="802817" y="476478"/>
                </a:lnTo>
                <a:lnTo>
                  <a:pt x="737095" y="577913"/>
                </a:lnTo>
                <a:lnTo>
                  <a:pt x="751305" y="569901"/>
                </a:lnTo>
                <a:lnTo>
                  <a:pt x="782297" y="551768"/>
                </a:lnTo>
                <a:lnTo>
                  <a:pt x="813304" y="533652"/>
                </a:lnTo>
                <a:lnTo>
                  <a:pt x="827557" y="525691"/>
                </a:lnTo>
              </a:path>
            </a:pathLst>
          </a:custGeom>
          <a:ln w="36576">
            <a:solidFill>
              <a:srgbClr val="3656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16880" y="2546610"/>
            <a:ext cx="280035" cy="187325"/>
          </a:xfrm>
          <a:custGeom>
            <a:avLst/>
            <a:gdLst/>
            <a:ahLst/>
            <a:cxnLst/>
            <a:rect l="l" t="t" r="r" b="b"/>
            <a:pathLst>
              <a:path w="280034" h="187325">
                <a:moveTo>
                  <a:pt x="0" y="84137"/>
                </a:moveTo>
                <a:lnTo>
                  <a:pt x="22942" y="71292"/>
                </a:lnTo>
                <a:lnTo>
                  <a:pt x="72913" y="42168"/>
                </a:lnTo>
                <a:lnTo>
                  <a:pt x="122861" y="12994"/>
                </a:lnTo>
                <a:lnTo>
                  <a:pt x="145732" y="0"/>
                </a:lnTo>
                <a:lnTo>
                  <a:pt x="124197" y="23512"/>
                </a:lnTo>
                <a:lnTo>
                  <a:pt x="75020" y="72123"/>
                </a:lnTo>
                <a:lnTo>
                  <a:pt x="25912" y="120857"/>
                </a:lnTo>
                <a:lnTo>
                  <a:pt x="4584" y="144741"/>
                </a:lnTo>
                <a:lnTo>
                  <a:pt x="30427" y="129893"/>
                </a:lnTo>
                <a:lnTo>
                  <a:pt x="87131" y="96980"/>
                </a:lnTo>
                <a:lnTo>
                  <a:pt x="143859" y="64110"/>
                </a:lnTo>
                <a:lnTo>
                  <a:pt x="169773" y="49390"/>
                </a:lnTo>
                <a:lnTo>
                  <a:pt x="97584" y="127088"/>
                </a:lnTo>
                <a:lnTo>
                  <a:pt x="60553" y="167058"/>
                </a:lnTo>
                <a:lnTo>
                  <a:pt x="47011" y="181964"/>
                </a:lnTo>
                <a:lnTo>
                  <a:pt x="45288" y="184467"/>
                </a:lnTo>
                <a:lnTo>
                  <a:pt x="72964" y="168535"/>
                </a:lnTo>
                <a:lnTo>
                  <a:pt x="133570" y="133051"/>
                </a:lnTo>
                <a:lnTo>
                  <a:pt x="194269" y="97738"/>
                </a:lnTo>
                <a:lnTo>
                  <a:pt x="222224" y="82321"/>
                </a:lnTo>
                <a:lnTo>
                  <a:pt x="211064" y="98944"/>
                </a:lnTo>
                <a:lnTo>
                  <a:pt x="185839" y="134316"/>
                </a:lnTo>
                <a:lnTo>
                  <a:pt x="160756" y="169919"/>
                </a:lnTo>
                <a:lnTo>
                  <a:pt x="150025" y="187236"/>
                </a:lnTo>
                <a:lnTo>
                  <a:pt x="170468" y="175850"/>
                </a:lnTo>
                <a:lnTo>
                  <a:pt x="215034" y="150071"/>
                </a:lnTo>
                <a:lnTo>
                  <a:pt x="259522" y="124151"/>
                </a:lnTo>
                <a:lnTo>
                  <a:pt x="279730" y="112344"/>
                </a:lnTo>
              </a:path>
            </a:pathLst>
          </a:custGeom>
          <a:ln w="36576">
            <a:solidFill>
              <a:srgbClr val="3656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10330" y="2402363"/>
            <a:ext cx="137160" cy="79375"/>
          </a:xfrm>
          <a:custGeom>
            <a:avLst/>
            <a:gdLst/>
            <a:ahLst/>
            <a:cxnLst/>
            <a:rect l="l" t="t" r="r" b="b"/>
            <a:pathLst>
              <a:path w="137159" h="79375">
                <a:moveTo>
                  <a:pt x="0" y="79146"/>
                </a:moveTo>
                <a:lnTo>
                  <a:pt x="21587" y="67083"/>
                </a:lnTo>
                <a:lnTo>
                  <a:pt x="68697" y="39839"/>
                </a:lnTo>
                <a:lnTo>
                  <a:pt x="115735" y="12463"/>
                </a:lnTo>
                <a:lnTo>
                  <a:pt x="137109" y="0"/>
                </a:lnTo>
              </a:path>
            </a:pathLst>
          </a:custGeom>
          <a:ln w="36576">
            <a:solidFill>
              <a:srgbClr val="B62C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71175" y="2396430"/>
            <a:ext cx="360045" cy="231775"/>
          </a:xfrm>
          <a:custGeom>
            <a:avLst/>
            <a:gdLst/>
            <a:ahLst/>
            <a:cxnLst/>
            <a:rect l="l" t="t" r="r" b="b"/>
            <a:pathLst>
              <a:path w="360045" h="231775">
                <a:moveTo>
                  <a:pt x="0" y="144449"/>
                </a:moveTo>
                <a:lnTo>
                  <a:pt x="128731" y="69384"/>
                </a:lnTo>
                <a:lnTo>
                  <a:pt x="194894" y="30937"/>
                </a:lnTo>
                <a:lnTo>
                  <a:pt x="219413" y="17026"/>
                </a:lnTo>
                <a:lnTo>
                  <a:pt x="223215" y="15570"/>
                </a:lnTo>
                <a:lnTo>
                  <a:pt x="202589" y="34734"/>
                </a:lnTo>
                <a:lnTo>
                  <a:pt x="152203" y="78367"/>
                </a:lnTo>
                <a:lnTo>
                  <a:pt x="92018" y="130365"/>
                </a:lnTo>
                <a:lnTo>
                  <a:pt x="41992" y="174626"/>
                </a:lnTo>
                <a:lnTo>
                  <a:pt x="22085" y="195046"/>
                </a:lnTo>
                <a:lnTo>
                  <a:pt x="36759" y="186939"/>
                </a:lnTo>
                <a:lnTo>
                  <a:pt x="75071" y="164915"/>
                </a:lnTo>
                <a:lnTo>
                  <a:pt x="129139" y="133608"/>
                </a:lnTo>
                <a:lnTo>
                  <a:pt x="191079" y="97651"/>
                </a:lnTo>
                <a:lnTo>
                  <a:pt x="253010" y="61679"/>
                </a:lnTo>
                <a:lnTo>
                  <a:pt x="307051" y="30324"/>
                </a:lnTo>
                <a:lnTo>
                  <a:pt x="345318" y="8219"/>
                </a:lnTo>
                <a:lnTo>
                  <a:pt x="359930" y="0"/>
                </a:lnTo>
                <a:lnTo>
                  <a:pt x="191352" y="132938"/>
                </a:lnTo>
                <a:lnTo>
                  <a:pt x="104868" y="201352"/>
                </a:lnTo>
                <a:lnTo>
                  <a:pt x="73218" y="226931"/>
                </a:lnTo>
                <a:lnTo>
                  <a:pt x="69138" y="231368"/>
                </a:lnTo>
                <a:lnTo>
                  <a:pt x="91439" y="219377"/>
                </a:lnTo>
                <a:lnTo>
                  <a:pt x="143580" y="189021"/>
                </a:lnTo>
                <a:lnTo>
                  <a:pt x="205638" y="152498"/>
                </a:lnTo>
                <a:lnTo>
                  <a:pt x="257688" y="122005"/>
                </a:lnTo>
                <a:lnTo>
                  <a:pt x="279806" y="109740"/>
                </a:lnTo>
              </a:path>
            </a:pathLst>
          </a:custGeom>
          <a:ln w="36576">
            <a:solidFill>
              <a:srgbClr val="B62C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90285" y="2377376"/>
            <a:ext cx="927735" cy="741680"/>
          </a:xfrm>
          <a:custGeom>
            <a:avLst/>
            <a:gdLst/>
            <a:ahLst/>
            <a:cxnLst/>
            <a:rect l="l" t="t" r="r" b="b"/>
            <a:pathLst>
              <a:path w="927734" h="741680">
                <a:moveTo>
                  <a:pt x="115443" y="88557"/>
                </a:moveTo>
                <a:lnTo>
                  <a:pt x="136001" y="76670"/>
                </a:lnTo>
                <a:lnTo>
                  <a:pt x="181214" y="50496"/>
                </a:lnTo>
                <a:lnTo>
                  <a:pt x="226444" y="24354"/>
                </a:lnTo>
                <a:lnTo>
                  <a:pt x="124826" y="117762"/>
                </a:lnTo>
                <a:lnTo>
                  <a:pt x="39089" y="187144"/>
                </a:lnTo>
                <a:lnTo>
                  <a:pt x="0" y="218478"/>
                </a:lnTo>
                <a:lnTo>
                  <a:pt x="15734" y="210564"/>
                </a:lnTo>
                <a:lnTo>
                  <a:pt x="55904" y="187431"/>
                </a:lnTo>
                <a:lnTo>
                  <a:pt x="112370" y="154166"/>
                </a:lnTo>
                <a:lnTo>
                  <a:pt x="176998" y="115855"/>
                </a:lnTo>
                <a:lnTo>
                  <a:pt x="241648" y="77585"/>
                </a:lnTo>
                <a:lnTo>
                  <a:pt x="298185" y="44442"/>
                </a:lnTo>
                <a:lnTo>
                  <a:pt x="338470" y="21511"/>
                </a:lnTo>
                <a:lnTo>
                  <a:pt x="354368" y="13881"/>
                </a:lnTo>
                <a:lnTo>
                  <a:pt x="343666" y="25295"/>
                </a:lnTo>
                <a:lnTo>
                  <a:pt x="311983" y="50679"/>
                </a:lnTo>
                <a:lnTo>
                  <a:pt x="265281" y="85988"/>
                </a:lnTo>
                <a:lnTo>
                  <a:pt x="209526" y="127179"/>
                </a:lnTo>
                <a:lnTo>
                  <a:pt x="150682" y="170208"/>
                </a:lnTo>
                <a:lnTo>
                  <a:pt x="94712" y="211030"/>
                </a:lnTo>
                <a:lnTo>
                  <a:pt x="47581" y="245602"/>
                </a:lnTo>
                <a:lnTo>
                  <a:pt x="15254" y="269879"/>
                </a:lnTo>
                <a:lnTo>
                  <a:pt x="3695" y="279819"/>
                </a:lnTo>
                <a:lnTo>
                  <a:pt x="17061" y="275030"/>
                </a:lnTo>
                <a:lnTo>
                  <a:pt x="99172" y="229706"/>
                </a:lnTo>
                <a:lnTo>
                  <a:pt x="157776" y="195547"/>
                </a:lnTo>
                <a:lnTo>
                  <a:pt x="221319" y="157973"/>
                </a:lnTo>
                <a:lnTo>
                  <a:pt x="284731" y="120172"/>
                </a:lnTo>
                <a:lnTo>
                  <a:pt x="342940" y="85330"/>
                </a:lnTo>
                <a:lnTo>
                  <a:pt x="390876" y="56636"/>
                </a:lnTo>
                <a:lnTo>
                  <a:pt x="423469" y="37278"/>
                </a:lnTo>
                <a:lnTo>
                  <a:pt x="435648" y="30441"/>
                </a:lnTo>
                <a:lnTo>
                  <a:pt x="424575" y="40167"/>
                </a:lnTo>
                <a:lnTo>
                  <a:pt x="393018" y="63941"/>
                </a:lnTo>
                <a:lnTo>
                  <a:pt x="346086" y="98230"/>
                </a:lnTo>
                <a:lnTo>
                  <a:pt x="288889" y="139503"/>
                </a:lnTo>
                <a:lnTo>
                  <a:pt x="226534" y="184226"/>
                </a:lnTo>
                <a:lnTo>
                  <a:pt x="164132" y="228866"/>
                </a:lnTo>
                <a:lnTo>
                  <a:pt x="106791" y="269892"/>
                </a:lnTo>
                <a:lnTo>
                  <a:pt x="59622" y="303770"/>
                </a:lnTo>
                <a:lnTo>
                  <a:pt x="27731" y="326968"/>
                </a:lnTo>
                <a:lnTo>
                  <a:pt x="16230" y="335953"/>
                </a:lnTo>
                <a:lnTo>
                  <a:pt x="27877" y="331772"/>
                </a:lnTo>
                <a:lnTo>
                  <a:pt x="101964" y="291080"/>
                </a:lnTo>
                <a:lnTo>
                  <a:pt x="157119" y="259135"/>
                </a:lnTo>
                <a:lnTo>
                  <a:pt x="219490" y="222501"/>
                </a:lnTo>
                <a:lnTo>
                  <a:pt x="285434" y="183462"/>
                </a:lnTo>
                <a:lnTo>
                  <a:pt x="351306" y="144301"/>
                </a:lnTo>
                <a:lnTo>
                  <a:pt x="413465" y="107302"/>
                </a:lnTo>
                <a:lnTo>
                  <a:pt x="468267" y="74747"/>
                </a:lnTo>
                <a:lnTo>
                  <a:pt x="512068" y="48919"/>
                </a:lnTo>
                <a:lnTo>
                  <a:pt x="541225" y="32103"/>
                </a:lnTo>
                <a:lnTo>
                  <a:pt x="552094" y="26581"/>
                </a:lnTo>
                <a:lnTo>
                  <a:pt x="542331" y="33487"/>
                </a:lnTo>
                <a:lnTo>
                  <a:pt x="515196" y="52313"/>
                </a:lnTo>
                <a:lnTo>
                  <a:pt x="474175" y="80699"/>
                </a:lnTo>
                <a:lnTo>
                  <a:pt x="422758" y="116281"/>
                </a:lnTo>
                <a:lnTo>
                  <a:pt x="364429" y="156698"/>
                </a:lnTo>
                <a:lnTo>
                  <a:pt x="302679" y="199588"/>
                </a:lnTo>
                <a:lnTo>
                  <a:pt x="240992" y="242590"/>
                </a:lnTo>
                <a:lnTo>
                  <a:pt x="182858" y="283341"/>
                </a:lnTo>
                <a:lnTo>
                  <a:pt x="131763" y="319480"/>
                </a:lnTo>
                <a:lnTo>
                  <a:pt x="91194" y="348645"/>
                </a:lnTo>
                <a:lnTo>
                  <a:pt x="55587" y="376605"/>
                </a:lnTo>
                <a:lnTo>
                  <a:pt x="65656" y="373386"/>
                </a:lnTo>
                <a:lnTo>
                  <a:pt x="130031" y="338222"/>
                </a:lnTo>
                <a:lnTo>
                  <a:pt x="179127" y="309646"/>
                </a:lnTo>
                <a:lnTo>
                  <a:pt x="236022" y="275987"/>
                </a:lnTo>
                <a:lnTo>
                  <a:pt x="298110" y="238931"/>
                </a:lnTo>
                <a:lnTo>
                  <a:pt x="362788" y="200161"/>
                </a:lnTo>
                <a:lnTo>
                  <a:pt x="427449" y="161363"/>
                </a:lnTo>
                <a:lnTo>
                  <a:pt x="489488" y="124221"/>
                </a:lnTo>
                <a:lnTo>
                  <a:pt x="546302" y="90421"/>
                </a:lnTo>
                <a:lnTo>
                  <a:pt x="595283" y="61646"/>
                </a:lnTo>
                <a:lnTo>
                  <a:pt x="633828" y="39582"/>
                </a:lnTo>
                <a:lnTo>
                  <a:pt x="669188" y="22326"/>
                </a:lnTo>
                <a:lnTo>
                  <a:pt x="662043" y="30471"/>
                </a:lnTo>
                <a:lnTo>
                  <a:pt x="603262" y="74357"/>
                </a:lnTo>
                <a:lnTo>
                  <a:pt x="556826" y="106792"/>
                </a:lnTo>
                <a:lnTo>
                  <a:pt x="502493" y="144018"/>
                </a:lnTo>
                <a:lnTo>
                  <a:pt x="442862" y="184381"/>
                </a:lnTo>
                <a:lnTo>
                  <a:pt x="380534" y="226228"/>
                </a:lnTo>
                <a:lnTo>
                  <a:pt x="318109" y="267906"/>
                </a:lnTo>
                <a:lnTo>
                  <a:pt x="258186" y="307761"/>
                </a:lnTo>
                <a:lnTo>
                  <a:pt x="203366" y="344141"/>
                </a:lnTo>
                <a:lnTo>
                  <a:pt x="156248" y="375392"/>
                </a:lnTo>
                <a:lnTo>
                  <a:pt x="119433" y="399862"/>
                </a:lnTo>
                <a:lnTo>
                  <a:pt x="95520" y="415896"/>
                </a:lnTo>
                <a:lnTo>
                  <a:pt x="87109" y="421843"/>
                </a:lnTo>
                <a:lnTo>
                  <a:pt x="788771" y="16738"/>
                </a:lnTo>
                <a:lnTo>
                  <a:pt x="780976" y="22406"/>
                </a:lnTo>
                <a:lnTo>
                  <a:pt x="758518" y="37458"/>
                </a:lnTo>
                <a:lnTo>
                  <a:pt x="723666" y="60471"/>
                </a:lnTo>
                <a:lnTo>
                  <a:pt x="678690" y="90026"/>
                </a:lnTo>
                <a:lnTo>
                  <a:pt x="625857" y="124701"/>
                </a:lnTo>
                <a:lnTo>
                  <a:pt x="567438" y="163076"/>
                </a:lnTo>
                <a:lnTo>
                  <a:pt x="505700" y="203729"/>
                </a:lnTo>
                <a:lnTo>
                  <a:pt x="442912" y="245239"/>
                </a:lnTo>
                <a:lnTo>
                  <a:pt x="381344" y="286186"/>
                </a:lnTo>
                <a:lnTo>
                  <a:pt x="323263" y="325149"/>
                </a:lnTo>
                <a:lnTo>
                  <a:pt x="270940" y="360706"/>
                </a:lnTo>
                <a:lnTo>
                  <a:pt x="226642" y="391436"/>
                </a:lnTo>
                <a:lnTo>
                  <a:pt x="192639" y="415920"/>
                </a:lnTo>
                <a:lnTo>
                  <a:pt x="164592" y="440461"/>
                </a:lnTo>
                <a:lnTo>
                  <a:pt x="171826" y="437284"/>
                </a:lnTo>
                <a:lnTo>
                  <a:pt x="221876" y="409178"/>
                </a:lnTo>
                <a:lnTo>
                  <a:pt x="261602" y="386148"/>
                </a:lnTo>
                <a:lnTo>
                  <a:pt x="309069" y="358398"/>
                </a:lnTo>
                <a:lnTo>
                  <a:pt x="362730" y="326877"/>
                </a:lnTo>
                <a:lnTo>
                  <a:pt x="421042" y="292535"/>
                </a:lnTo>
                <a:lnTo>
                  <a:pt x="482459" y="256320"/>
                </a:lnTo>
                <a:lnTo>
                  <a:pt x="545436" y="219182"/>
                </a:lnTo>
                <a:lnTo>
                  <a:pt x="608428" y="182071"/>
                </a:lnTo>
                <a:lnTo>
                  <a:pt x="669889" y="145934"/>
                </a:lnTo>
                <a:lnTo>
                  <a:pt x="728275" y="111721"/>
                </a:lnTo>
                <a:lnTo>
                  <a:pt x="782040" y="80381"/>
                </a:lnTo>
                <a:lnTo>
                  <a:pt x="829640" y="52864"/>
                </a:lnTo>
                <a:lnTo>
                  <a:pt x="869529" y="30118"/>
                </a:lnTo>
                <a:lnTo>
                  <a:pt x="919994" y="2737"/>
                </a:lnTo>
                <a:lnTo>
                  <a:pt x="927481" y="0"/>
                </a:lnTo>
                <a:lnTo>
                  <a:pt x="922870" y="6047"/>
                </a:lnTo>
                <a:lnTo>
                  <a:pt x="880862" y="36874"/>
                </a:lnTo>
                <a:lnTo>
                  <a:pt x="845987" y="60212"/>
                </a:lnTo>
                <a:lnTo>
                  <a:pt x="803546" y="87873"/>
                </a:lnTo>
                <a:lnTo>
                  <a:pt x="754800" y="119136"/>
                </a:lnTo>
                <a:lnTo>
                  <a:pt x="701010" y="153281"/>
                </a:lnTo>
                <a:lnTo>
                  <a:pt x="643438" y="189588"/>
                </a:lnTo>
                <a:lnTo>
                  <a:pt x="583343" y="227336"/>
                </a:lnTo>
                <a:lnTo>
                  <a:pt x="521989" y="265806"/>
                </a:lnTo>
                <a:lnTo>
                  <a:pt x="460634" y="304276"/>
                </a:lnTo>
                <a:lnTo>
                  <a:pt x="400541" y="342027"/>
                </a:lnTo>
                <a:lnTo>
                  <a:pt x="342970" y="378338"/>
                </a:lnTo>
                <a:lnTo>
                  <a:pt x="289183" y="412490"/>
                </a:lnTo>
                <a:lnTo>
                  <a:pt x="240441" y="443760"/>
                </a:lnTo>
                <a:lnTo>
                  <a:pt x="198004" y="471430"/>
                </a:lnTo>
                <a:lnTo>
                  <a:pt x="163134" y="494780"/>
                </a:lnTo>
                <a:lnTo>
                  <a:pt x="121138" y="525633"/>
                </a:lnTo>
                <a:lnTo>
                  <a:pt x="116535" y="531698"/>
                </a:lnTo>
                <a:lnTo>
                  <a:pt x="444753" y="334860"/>
                </a:lnTo>
                <a:lnTo>
                  <a:pt x="613871" y="234772"/>
                </a:lnTo>
                <a:lnTo>
                  <a:pt x="677632" y="200406"/>
                </a:lnTo>
                <a:lnTo>
                  <a:pt x="689775" y="200736"/>
                </a:lnTo>
                <a:lnTo>
                  <a:pt x="682514" y="208060"/>
                </a:lnTo>
                <a:lnTo>
                  <a:pt x="625152" y="249985"/>
                </a:lnTo>
                <a:lnTo>
                  <a:pt x="580070" y="281341"/>
                </a:lnTo>
                <a:lnTo>
                  <a:pt x="527401" y="317464"/>
                </a:lnTo>
                <a:lnTo>
                  <a:pt x="469655" y="356731"/>
                </a:lnTo>
                <a:lnTo>
                  <a:pt x="409341" y="397521"/>
                </a:lnTo>
                <a:lnTo>
                  <a:pt x="348970" y="438210"/>
                </a:lnTo>
                <a:lnTo>
                  <a:pt x="291052" y="477178"/>
                </a:lnTo>
                <a:lnTo>
                  <a:pt x="238096" y="512802"/>
                </a:lnTo>
                <a:lnTo>
                  <a:pt x="192613" y="543460"/>
                </a:lnTo>
                <a:lnTo>
                  <a:pt x="157112" y="567531"/>
                </a:lnTo>
                <a:lnTo>
                  <a:pt x="134104" y="583391"/>
                </a:lnTo>
                <a:lnTo>
                  <a:pt x="126098" y="589419"/>
                </a:lnTo>
                <a:lnTo>
                  <a:pt x="136042" y="585109"/>
                </a:lnTo>
                <a:lnTo>
                  <a:pt x="202183" y="548344"/>
                </a:lnTo>
                <a:lnTo>
                  <a:pt x="252395" y="519490"/>
                </a:lnTo>
                <a:lnTo>
                  <a:pt x="310044" y="486057"/>
                </a:lnTo>
                <a:lnTo>
                  <a:pt x="372136" y="449843"/>
                </a:lnTo>
                <a:lnTo>
                  <a:pt x="435679" y="412650"/>
                </a:lnTo>
                <a:lnTo>
                  <a:pt x="497681" y="376279"/>
                </a:lnTo>
                <a:lnTo>
                  <a:pt x="555147" y="342530"/>
                </a:lnTo>
                <a:lnTo>
                  <a:pt x="605086" y="313203"/>
                </a:lnTo>
                <a:lnTo>
                  <a:pt x="644504" y="290098"/>
                </a:lnTo>
                <a:lnTo>
                  <a:pt x="670408" y="275017"/>
                </a:lnTo>
                <a:lnTo>
                  <a:pt x="679805" y="269760"/>
                </a:lnTo>
                <a:lnTo>
                  <a:pt x="671923" y="278890"/>
                </a:lnTo>
                <a:lnTo>
                  <a:pt x="608539" y="327202"/>
                </a:lnTo>
                <a:lnTo>
                  <a:pt x="559788" y="362003"/>
                </a:lnTo>
                <a:lnTo>
                  <a:pt x="504167" y="400978"/>
                </a:lnTo>
                <a:lnTo>
                  <a:pt x="445050" y="441937"/>
                </a:lnTo>
                <a:lnTo>
                  <a:pt x="385815" y="482690"/>
                </a:lnTo>
                <a:lnTo>
                  <a:pt x="329837" y="521044"/>
                </a:lnTo>
                <a:lnTo>
                  <a:pt x="280493" y="554810"/>
                </a:lnTo>
                <a:lnTo>
                  <a:pt x="241157" y="581796"/>
                </a:lnTo>
                <a:lnTo>
                  <a:pt x="215207" y="599812"/>
                </a:lnTo>
                <a:lnTo>
                  <a:pt x="206019" y="606666"/>
                </a:lnTo>
                <a:lnTo>
                  <a:pt x="219084" y="601596"/>
                </a:lnTo>
                <a:lnTo>
                  <a:pt x="300283" y="556230"/>
                </a:lnTo>
                <a:lnTo>
                  <a:pt x="358355" y="522253"/>
                </a:lnTo>
                <a:lnTo>
                  <a:pt x="421366" y="484959"/>
                </a:lnTo>
                <a:lnTo>
                  <a:pt x="484286" y="447506"/>
                </a:lnTo>
                <a:lnTo>
                  <a:pt x="542084" y="413056"/>
                </a:lnTo>
                <a:lnTo>
                  <a:pt x="589727" y="384766"/>
                </a:lnTo>
                <a:lnTo>
                  <a:pt x="622186" y="365797"/>
                </a:lnTo>
                <a:lnTo>
                  <a:pt x="634428" y="359308"/>
                </a:lnTo>
                <a:lnTo>
                  <a:pt x="622898" y="368468"/>
                </a:lnTo>
                <a:lnTo>
                  <a:pt x="590858" y="392050"/>
                </a:lnTo>
                <a:lnTo>
                  <a:pt x="543434" y="426446"/>
                </a:lnTo>
                <a:lnTo>
                  <a:pt x="485752" y="468049"/>
                </a:lnTo>
                <a:lnTo>
                  <a:pt x="422938" y="513249"/>
                </a:lnTo>
                <a:lnTo>
                  <a:pt x="360119" y="558440"/>
                </a:lnTo>
                <a:lnTo>
                  <a:pt x="302421" y="600014"/>
                </a:lnTo>
                <a:lnTo>
                  <a:pt x="254970" y="634363"/>
                </a:lnTo>
                <a:lnTo>
                  <a:pt x="222892" y="657878"/>
                </a:lnTo>
                <a:lnTo>
                  <a:pt x="211315" y="666953"/>
                </a:lnTo>
                <a:lnTo>
                  <a:pt x="387340" y="561992"/>
                </a:lnTo>
                <a:lnTo>
                  <a:pt x="477991" y="508546"/>
                </a:lnTo>
                <a:lnTo>
                  <a:pt x="512047" y="489998"/>
                </a:lnTo>
                <a:lnTo>
                  <a:pt x="518287" y="489737"/>
                </a:lnTo>
                <a:lnTo>
                  <a:pt x="503212" y="503652"/>
                </a:lnTo>
                <a:lnTo>
                  <a:pt x="462522" y="536396"/>
                </a:lnTo>
                <a:lnTo>
                  <a:pt x="406445" y="580409"/>
                </a:lnTo>
                <a:lnTo>
                  <a:pt x="345212" y="628130"/>
                </a:lnTo>
                <a:lnTo>
                  <a:pt x="289052" y="671999"/>
                </a:lnTo>
                <a:lnTo>
                  <a:pt x="248193" y="704457"/>
                </a:lnTo>
                <a:lnTo>
                  <a:pt x="232867" y="717943"/>
                </a:lnTo>
                <a:lnTo>
                  <a:pt x="274323" y="694949"/>
                </a:lnTo>
                <a:lnTo>
                  <a:pt x="364585" y="642727"/>
                </a:lnTo>
                <a:lnTo>
                  <a:pt x="454666" y="590192"/>
                </a:lnTo>
                <a:lnTo>
                  <a:pt x="495579" y="566254"/>
                </a:lnTo>
                <a:lnTo>
                  <a:pt x="383401" y="666816"/>
                </a:lnTo>
                <a:lnTo>
                  <a:pt x="325866" y="718573"/>
                </a:lnTo>
                <a:lnTo>
                  <a:pt x="304844" y="737938"/>
                </a:lnTo>
                <a:lnTo>
                  <a:pt x="302209" y="741324"/>
                </a:lnTo>
                <a:lnTo>
                  <a:pt x="323541" y="729086"/>
                </a:lnTo>
                <a:lnTo>
                  <a:pt x="370387" y="702016"/>
                </a:lnTo>
                <a:lnTo>
                  <a:pt x="417221" y="674925"/>
                </a:lnTo>
                <a:lnTo>
                  <a:pt x="438518" y="662622"/>
                </a:lnTo>
              </a:path>
            </a:pathLst>
          </a:custGeom>
          <a:ln w="36576">
            <a:solidFill>
              <a:srgbClr val="B62C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22994" y="1655331"/>
            <a:ext cx="693420" cy="253365"/>
          </a:xfrm>
          <a:custGeom>
            <a:avLst/>
            <a:gdLst/>
            <a:ahLst/>
            <a:cxnLst/>
            <a:rect l="l" t="t" r="r" b="b"/>
            <a:pathLst>
              <a:path w="693420" h="253364">
                <a:moveTo>
                  <a:pt x="0" y="188226"/>
                </a:moveTo>
                <a:lnTo>
                  <a:pt x="14684" y="181307"/>
                </a:lnTo>
                <a:lnTo>
                  <a:pt x="51658" y="160057"/>
                </a:lnTo>
                <a:lnTo>
                  <a:pt x="103501" y="129270"/>
                </a:lnTo>
                <a:lnTo>
                  <a:pt x="162791" y="93737"/>
                </a:lnTo>
                <a:lnTo>
                  <a:pt x="222109" y="58251"/>
                </a:lnTo>
                <a:lnTo>
                  <a:pt x="274034" y="27604"/>
                </a:lnTo>
                <a:lnTo>
                  <a:pt x="311145" y="6590"/>
                </a:lnTo>
                <a:lnTo>
                  <a:pt x="326021" y="0"/>
                </a:lnTo>
                <a:lnTo>
                  <a:pt x="307549" y="14942"/>
                </a:lnTo>
                <a:lnTo>
                  <a:pt x="261396" y="52351"/>
                </a:lnTo>
                <a:lnTo>
                  <a:pt x="201518" y="101192"/>
                </a:lnTo>
                <a:lnTo>
                  <a:pt x="141870" y="150429"/>
                </a:lnTo>
                <a:lnTo>
                  <a:pt x="96407" y="189028"/>
                </a:lnTo>
                <a:lnTo>
                  <a:pt x="79082" y="205955"/>
                </a:lnTo>
                <a:lnTo>
                  <a:pt x="207665" y="130668"/>
                </a:lnTo>
                <a:lnTo>
                  <a:pt x="273778" y="92149"/>
                </a:lnTo>
                <a:lnTo>
                  <a:pt x="298351" y="78316"/>
                </a:lnTo>
                <a:lnTo>
                  <a:pt x="302310" y="77089"/>
                </a:lnTo>
                <a:lnTo>
                  <a:pt x="283906" y="97224"/>
                </a:lnTo>
                <a:lnTo>
                  <a:pt x="243382" y="141420"/>
                </a:lnTo>
                <a:lnTo>
                  <a:pt x="203144" y="186102"/>
                </a:lnTo>
                <a:lnTo>
                  <a:pt x="185597" y="207695"/>
                </a:lnTo>
                <a:lnTo>
                  <a:pt x="212055" y="193768"/>
                </a:lnTo>
                <a:lnTo>
                  <a:pt x="268900" y="160801"/>
                </a:lnTo>
                <a:lnTo>
                  <a:pt x="325483" y="127385"/>
                </a:lnTo>
                <a:lnTo>
                  <a:pt x="351155" y="112115"/>
                </a:lnTo>
                <a:lnTo>
                  <a:pt x="339618" y="129379"/>
                </a:lnTo>
                <a:lnTo>
                  <a:pt x="313507" y="166122"/>
                </a:lnTo>
                <a:lnTo>
                  <a:pt x="287255" y="202626"/>
                </a:lnTo>
                <a:lnTo>
                  <a:pt x="275297" y="219176"/>
                </a:lnTo>
                <a:lnTo>
                  <a:pt x="300563" y="205598"/>
                </a:lnTo>
                <a:lnTo>
                  <a:pt x="354657" y="173153"/>
                </a:lnTo>
                <a:lnTo>
                  <a:pt x="408793" y="140786"/>
                </a:lnTo>
                <a:lnTo>
                  <a:pt x="434187" y="127444"/>
                </a:lnTo>
                <a:lnTo>
                  <a:pt x="425296" y="143530"/>
                </a:lnTo>
                <a:lnTo>
                  <a:pt x="404590" y="176912"/>
                </a:lnTo>
                <a:lnTo>
                  <a:pt x="383731" y="210020"/>
                </a:lnTo>
                <a:lnTo>
                  <a:pt x="374383" y="225285"/>
                </a:lnTo>
                <a:lnTo>
                  <a:pt x="479293" y="162460"/>
                </a:lnTo>
                <a:lnTo>
                  <a:pt x="533338" y="130503"/>
                </a:lnTo>
                <a:lnTo>
                  <a:pt x="553686" y="119498"/>
                </a:lnTo>
                <a:lnTo>
                  <a:pt x="557504" y="119532"/>
                </a:lnTo>
                <a:lnTo>
                  <a:pt x="466661" y="235254"/>
                </a:lnTo>
                <a:lnTo>
                  <a:pt x="578534" y="169485"/>
                </a:lnTo>
                <a:lnTo>
                  <a:pt x="636076" y="135870"/>
                </a:lnTo>
                <a:lnTo>
                  <a:pt x="657513" y="123887"/>
                </a:lnTo>
                <a:lnTo>
                  <a:pt x="661073" y="123012"/>
                </a:lnTo>
                <a:lnTo>
                  <a:pt x="642851" y="143207"/>
                </a:lnTo>
                <a:lnTo>
                  <a:pt x="602721" y="187542"/>
                </a:lnTo>
                <a:lnTo>
                  <a:pt x="562769" y="232184"/>
                </a:lnTo>
                <a:lnTo>
                  <a:pt x="545084" y="253301"/>
                </a:lnTo>
                <a:lnTo>
                  <a:pt x="568284" y="239989"/>
                </a:lnTo>
                <a:lnTo>
                  <a:pt x="619023" y="210153"/>
                </a:lnTo>
                <a:lnTo>
                  <a:pt x="669867" y="180488"/>
                </a:lnTo>
                <a:lnTo>
                  <a:pt x="693381" y="167690"/>
                </a:lnTo>
              </a:path>
            </a:pathLst>
          </a:custGeom>
          <a:ln w="36576">
            <a:solidFill>
              <a:srgbClr val="C33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5334" y="1537502"/>
            <a:ext cx="400050" cy="431800"/>
          </a:xfrm>
          <a:custGeom>
            <a:avLst/>
            <a:gdLst/>
            <a:ahLst/>
            <a:cxnLst/>
            <a:rect l="l" t="t" r="r" b="b"/>
            <a:pathLst>
              <a:path w="400050" h="431800">
                <a:moveTo>
                  <a:pt x="26200" y="66827"/>
                </a:moveTo>
                <a:lnTo>
                  <a:pt x="39775" y="59098"/>
                </a:lnTo>
                <a:lnTo>
                  <a:pt x="69530" y="41897"/>
                </a:lnTo>
                <a:lnTo>
                  <a:pt x="99264" y="24657"/>
                </a:lnTo>
                <a:lnTo>
                  <a:pt x="112775" y="16814"/>
                </a:lnTo>
                <a:lnTo>
                  <a:pt x="103602" y="32207"/>
                </a:lnTo>
                <a:lnTo>
                  <a:pt x="82916" y="65200"/>
                </a:lnTo>
                <a:lnTo>
                  <a:pt x="62342" y="98391"/>
                </a:lnTo>
                <a:lnTo>
                  <a:pt x="53505" y="114376"/>
                </a:lnTo>
                <a:lnTo>
                  <a:pt x="82483" y="97428"/>
                </a:lnTo>
                <a:lnTo>
                  <a:pt x="145999" y="59755"/>
                </a:lnTo>
                <a:lnTo>
                  <a:pt x="209781" y="22541"/>
                </a:lnTo>
                <a:lnTo>
                  <a:pt x="239560" y="6972"/>
                </a:lnTo>
                <a:lnTo>
                  <a:pt x="30378" y="190944"/>
                </a:lnTo>
                <a:lnTo>
                  <a:pt x="45289" y="183946"/>
                </a:lnTo>
                <a:lnTo>
                  <a:pt x="82868" y="162509"/>
                </a:lnTo>
                <a:lnTo>
                  <a:pt x="135556" y="131443"/>
                </a:lnTo>
                <a:lnTo>
                  <a:pt x="195797" y="95557"/>
                </a:lnTo>
                <a:lnTo>
                  <a:pt x="256031" y="59661"/>
                </a:lnTo>
                <a:lnTo>
                  <a:pt x="308700" y="28563"/>
                </a:lnTo>
                <a:lnTo>
                  <a:pt x="346246" y="7073"/>
                </a:lnTo>
                <a:lnTo>
                  <a:pt x="361111" y="0"/>
                </a:lnTo>
                <a:lnTo>
                  <a:pt x="348883" y="9599"/>
                </a:lnTo>
                <a:lnTo>
                  <a:pt x="315624" y="34473"/>
                </a:lnTo>
                <a:lnTo>
                  <a:pt x="267357" y="70285"/>
                </a:lnTo>
                <a:lnTo>
                  <a:pt x="210108" y="112698"/>
                </a:lnTo>
                <a:lnTo>
                  <a:pt x="149902" y="157375"/>
                </a:lnTo>
                <a:lnTo>
                  <a:pt x="92763" y="199978"/>
                </a:lnTo>
                <a:lnTo>
                  <a:pt x="44717" y="236172"/>
                </a:lnTo>
                <a:lnTo>
                  <a:pt x="11787" y="261619"/>
                </a:lnTo>
                <a:lnTo>
                  <a:pt x="0" y="271983"/>
                </a:lnTo>
                <a:lnTo>
                  <a:pt x="14025" y="264602"/>
                </a:lnTo>
                <a:lnTo>
                  <a:pt x="50900" y="243587"/>
                </a:lnTo>
                <a:lnTo>
                  <a:pt x="104090" y="212823"/>
                </a:lnTo>
                <a:lnTo>
                  <a:pt x="167061" y="176195"/>
                </a:lnTo>
                <a:lnTo>
                  <a:pt x="233278" y="137590"/>
                </a:lnTo>
                <a:lnTo>
                  <a:pt x="296209" y="100891"/>
                </a:lnTo>
                <a:lnTo>
                  <a:pt x="349318" y="69986"/>
                </a:lnTo>
                <a:lnTo>
                  <a:pt x="386071" y="48759"/>
                </a:lnTo>
                <a:lnTo>
                  <a:pt x="399935" y="41097"/>
                </a:lnTo>
                <a:lnTo>
                  <a:pt x="389977" y="51100"/>
                </a:lnTo>
                <a:lnTo>
                  <a:pt x="316473" y="106758"/>
                </a:lnTo>
                <a:lnTo>
                  <a:pt x="262632" y="145862"/>
                </a:lnTo>
                <a:lnTo>
                  <a:pt x="203865" y="188113"/>
                </a:lnTo>
                <a:lnTo>
                  <a:pt x="145024" y="230238"/>
                </a:lnTo>
                <a:lnTo>
                  <a:pt x="90962" y="268958"/>
                </a:lnTo>
                <a:lnTo>
                  <a:pt x="46529" y="300999"/>
                </a:lnTo>
                <a:lnTo>
                  <a:pt x="16576" y="323085"/>
                </a:lnTo>
                <a:lnTo>
                  <a:pt x="5956" y="331939"/>
                </a:lnTo>
                <a:lnTo>
                  <a:pt x="369176" y="122237"/>
                </a:lnTo>
                <a:lnTo>
                  <a:pt x="323487" y="162840"/>
                </a:lnTo>
                <a:lnTo>
                  <a:pt x="218662" y="244676"/>
                </a:lnTo>
                <a:lnTo>
                  <a:pt x="113008" y="325071"/>
                </a:lnTo>
                <a:lnTo>
                  <a:pt x="64833" y="361353"/>
                </a:lnTo>
                <a:lnTo>
                  <a:pt x="126217" y="325646"/>
                </a:lnTo>
                <a:lnTo>
                  <a:pt x="157760" y="307344"/>
                </a:lnTo>
                <a:lnTo>
                  <a:pt x="169437" y="300690"/>
                </a:lnTo>
                <a:lnTo>
                  <a:pt x="171221" y="299923"/>
                </a:lnTo>
                <a:lnTo>
                  <a:pt x="159443" y="316910"/>
                </a:lnTo>
                <a:lnTo>
                  <a:pt x="132942" y="353256"/>
                </a:lnTo>
                <a:lnTo>
                  <a:pt x="106532" y="389755"/>
                </a:lnTo>
                <a:lnTo>
                  <a:pt x="95034" y="407200"/>
                </a:lnTo>
                <a:lnTo>
                  <a:pt x="276529" y="302412"/>
                </a:lnTo>
                <a:lnTo>
                  <a:pt x="258845" y="322876"/>
                </a:lnTo>
                <a:lnTo>
                  <a:pt x="219357" y="366883"/>
                </a:lnTo>
                <a:lnTo>
                  <a:pt x="179932" y="410986"/>
                </a:lnTo>
                <a:lnTo>
                  <a:pt x="162432" y="431736"/>
                </a:lnTo>
                <a:lnTo>
                  <a:pt x="192963" y="414061"/>
                </a:lnTo>
                <a:lnTo>
                  <a:pt x="259967" y="374840"/>
                </a:lnTo>
                <a:lnTo>
                  <a:pt x="327101" y="335838"/>
                </a:lnTo>
                <a:lnTo>
                  <a:pt x="358025" y="318820"/>
                </a:lnTo>
                <a:lnTo>
                  <a:pt x="351087" y="333108"/>
                </a:lnTo>
                <a:lnTo>
                  <a:pt x="335191" y="363467"/>
                </a:lnTo>
                <a:lnTo>
                  <a:pt x="319342" y="393912"/>
                </a:lnTo>
                <a:lnTo>
                  <a:pt x="312546" y="408457"/>
                </a:lnTo>
                <a:lnTo>
                  <a:pt x="353495" y="384758"/>
                </a:lnTo>
                <a:lnTo>
                  <a:pt x="374527" y="372595"/>
                </a:lnTo>
                <a:lnTo>
                  <a:pt x="382289" y="368134"/>
                </a:lnTo>
                <a:lnTo>
                  <a:pt x="383425" y="367537"/>
                </a:lnTo>
              </a:path>
            </a:pathLst>
          </a:custGeom>
          <a:ln w="36576">
            <a:solidFill>
              <a:srgbClr val="C33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20997" y="2413447"/>
            <a:ext cx="87630" cy="50800"/>
          </a:xfrm>
          <a:custGeom>
            <a:avLst/>
            <a:gdLst/>
            <a:ahLst/>
            <a:cxnLst/>
            <a:rect l="l" t="t" r="r" b="b"/>
            <a:pathLst>
              <a:path w="87629" h="50800">
                <a:moveTo>
                  <a:pt x="0" y="50266"/>
                </a:moveTo>
                <a:lnTo>
                  <a:pt x="13760" y="42694"/>
                </a:lnTo>
                <a:lnTo>
                  <a:pt x="43586" y="25238"/>
                </a:lnTo>
                <a:lnTo>
                  <a:pt x="73384" y="7729"/>
                </a:lnTo>
                <a:lnTo>
                  <a:pt x="87058" y="0"/>
                </a:lnTo>
              </a:path>
            </a:pathLst>
          </a:custGeom>
          <a:ln w="36576">
            <a:solidFill>
              <a:srgbClr val="3656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62819" y="2391097"/>
            <a:ext cx="621665" cy="170180"/>
          </a:xfrm>
          <a:custGeom>
            <a:avLst/>
            <a:gdLst/>
            <a:ahLst/>
            <a:cxnLst/>
            <a:rect l="l" t="t" r="r" b="b"/>
            <a:pathLst>
              <a:path w="621665" h="170180">
                <a:moveTo>
                  <a:pt x="0" y="77241"/>
                </a:moveTo>
                <a:lnTo>
                  <a:pt x="77271" y="32471"/>
                </a:lnTo>
                <a:lnTo>
                  <a:pt x="116963" y="9502"/>
                </a:lnTo>
                <a:lnTo>
                  <a:pt x="131620" y="1092"/>
                </a:lnTo>
                <a:lnTo>
                  <a:pt x="133781" y="0"/>
                </a:lnTo>
                <a:lnTo>
                  <a:pt x="122968" y="15796"/>
                </a:lnTo>
                <a:lnTo>
                  <a:pt x="99177" y="50553"/>
                </a:lnTo>
                <a:lnTo>
                  <a:pt x="75638" y="85751"/>
                </a:lnTo>
                <a:lnTo>
                  <a:pt x="65582" y="102869"/>
                </a:lnTo>
                <a:lnTo>
                  <a:pt x="86223" y="91007"/>
                </a:lnTo>
                <a:lnTo>
                  <a:pt x="131410" y="64536"/>
                </a:lnTo>
                <a:lnTo>
                  <a:pt x="176668" y="38192"/>
                </a:lnTo>
                <a:lnTo>
                  <a:pt x="197523" y="26708"/>
                </a:lnTo>
                <a:lnTo>
                  <a:pt x="192801" y="40039"/>
                </a:lnTo>
                <a:lnTo>
                  <a:pt x="181678" y="68068"/>
                </a:lnTo>
                <a:lnTo>
                  <a:pt x="170428" y="95873"/>
                </a:lnTo>
                <a:lnTo>
                  <a:pt x="165328" y="108534"/>
                </a:lnTo>
                <a:lnTo>
                  <a:pt x="189654" y="95684"/>
                </a:lnTo>
                <a:lnTo>
                  <a:pt x="241993" y="65335"/>
                </a:lnTo>
                <a:lnTo>
                  <a:pt x="294107" y="34585"/>
                </a:lnTo>
                <a:lnTo>
                  <a:pt x="317754" y="20535"/>
                </a:lnTo>
                <a:lnTo>
                  <a:pt x="303012" y="39982"/>
                </a:lnTo>
                <a:lnTo>
                  <a:pt x="269265" y="80497"/>
                </a:lnTo>
                <a:lnTo>
                  <a:pt x="235461" y="120914"/>
                </a:lnTo>
                <a:lnTo>
                  <a:pt x="220548" y="140068"/>
                </a:lnTo>
                <a:lnTo>
                  <a:pt x="244582" y="126812"/>
                </a:lnTo>
                <a:lnTo>
                  <a:pt x="300957" y="93598"/>
                </a:lnTo>
                <a:lnTo>
                  <a:pt x="368163" y="53822"/>
                </a:lnTo>
                <a:lnTo>
                  <a:pt x="424688" y="20879"/>
                </a:lnTo>
                <a:lnTo>
                  <a:pt x="449021" y="8166"/>
                </a:lnTo>
                <a:lnTo>
                  <a:pt x="428841" y="32045"/>
                </a:lnTo>
                <a:lnTo>
                  <a:pt x="382081" y="80517"/>
                </a:lnTo>
                <a:lnTo>
                  <a:pt x="334865" y="128209"/>
                </a:lnTo>
                <a:lnTo>
                  <a:pt x="313321" y="149745"/>
                </a:lnTo>
                <a:lnTo>
                  <a:pt x="455137" y="65298"/>
                </a:lnTo>
                <a:lnTo>
                  <a:pt x="528164" y="22280"/>
                </a:lnTo>
                <a:lnTo>
                  <a:pt x="555580" y="7311"/>
                </a:lnTo>
                <a:lnTo>
                  <a:pt x="560565" y="7010"/>
                </a:lnTo>
                <a:lnTo>
                  <a:pt x="543149" y="24833"/>
                </a:lnTo>
                <a:lnTo>
                  <a:pt x="500197" y="64852"/>
                </a:lnTo>
                <a:lnTo>
                  <a:pt x="448718" y="112242"/>
                </a:lnTo>
                <a:lnTo>
                  <a:pt x="405721" y="152178"/>
                </a:lnTo>
                <a:lnTo>
                  <a:pt x="388213" y="169837"/>
                </a:lnTo>
                <a:lnTo>
                  <a:pt x="425355" y="150026"/>
                </a:lnTo>
                <a:lnTo>
                  <a:pt x="505420" y="103619"/>
                </a:lnTo>
                <a:lnTo>
                  <a:pt x="585168" y="56669"/>
                </a:lnTo>
                <a:lnTo>
                  <a:pt x="621360" y="35229"/>
                </a:lnTo>
              </a:path>
            </a:pathLst>
          </a:custGeom>
          <a:ln w="36576">
            <a:solidFill>
              <a:srgbClr val="3656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73922" y="1200048"/>
            <a:ext cx="190474" cy="1904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30348" y="1250466"/>
            <a:ext cx="26670" cy="40640"/>
          </a:xfrm>
          <a:custGeom>
            <a:avLst/>
            <a:gdLst/>
            <a:ahLst/>
            <a:cxnLst/>
            <a:rect l="l" t="t" r="r" b="b"/>
            <a:pathLst>
              <a:path w="26670" h="40640">
                <a:moveTo>
                  <a:pt x="26492" y="0"/>
                </a:moveTo>
                <a:lnTo>
                  <a:pt x="2730" y="32524"/>
                </a:lnTo>
                <a:lnTo>
                  <a:pt x="1638" y="35140"/>
                </a:lnTo>
                <a:lnTo>
                  <a:pt x="736" y="37795"/>
                </a:lnTo>
                <a:lnTo>
                  <a:pt x="0" y="40487"/>
                </a:lnTo>
                <a:lnTo>
                  <a:pt x="264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0348" y="1250466"/>
            <a:ext cx="26670" cy="40640"/>
          </a:xfrm>
          <a:custGeom>
            <a:avLst/>
            <a:gdLst/>
            <a:ahLst/>
            <a:cxnLst/>
            <a:rect l="l" t="t" r="r" b="b"/>
            <a:pathLst>
              <a:path w="26670" h="40640">
                <a:moveTo>
                  <a:pt x="26492" y="0"/>
                </a:moveTo>
                <a:lnTo>
                  <a:pt x="2730" y="32524"/>
                </a:lnTo>
                <a:lnTo>
                  <a:pt x="1638" y="35140"/>
                </a:lnTo>
                <a:lnTo>
                  <a:pt x="736" y="37795"/>
                </a:lnTo>
                <a:lnTo>
                  <a:pt x="0" y="40487"/>
                </a:lnTo>
                <a:lnTo>
                  <a:pt x="26492" y="0"/>
                </a:lnTo>
                <a:close/>
              </a:path>
            </a:pathLst>
          </a:custGeom>
          <a:ln w="336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33075" y="1250466"/>
            <a:ext cx="26670" cy="40640"/>
          </a:xfrm>
          <a:custGeom>
            <a:avLst/>
            <a:gdLst/>
            <a:ahLst/>
            <a:cxnLst/>
            <a:rect l="l" t="t" r="r" b="b"/>
            <a:pathLst>
              <a:path w="26670" h="40640">
                <a:moveTo>
                  <a:pt x="26492" y="0"/>
                </a:moveTo>
                <a:lnTo>
                  <a:pt x="2730" y="32524"/>
                </a:lnTo>
                <a:lnTo>
                  <a:pt x="1638" y="35140"/>
                </a:lnTo>
                <a:lnTo>
                  <a:pt x="749" y="37795"/>
                </a:lnTo>
                <a:lnTo>
                  <a:pt x="0" y="40487"/>
                </a:lnTo>
                <a:lnTo>
                  <a:pt x="26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58211" y="1443024"/>
            <a:ext cx="469899" cy="5460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11907" y="1494659"/>
            <a:ext cx="306705" cy="386715"/>
          </a:xfrm>
          <a:custGeom>
            <a:avLst/>
            <a:gdLst/>
            <a:ahLst/>
            <a:cxnLst/>
            <a:rect l="l" t="t" r="r" b="b"/>
            <a:pathLst>
              <a:path w="306704" h="386714">
                <a:moveTo>
                  <a:pt x="57578" y="348259"/>
                </a:moveTo>
                <a:lnTo>
                  <a:pt x="61353" y="356065"/>
                </a:lnTo>
                <a:lnTo>
                  <a:pt x="66803" y="362742"/>
                </a:lnTo>
                <a:lnTo>
                  <a:pt x="73146" y="368749"/>
                </a:lnTo>
                <a:lnTo>
                  <a:pt x="79600" y="374548"/>
                </a:lnTo>
                <a:lnTo>
                  <a:pt x="84540" y="379336"/>
                </a:lnTo>
                <a:lnTo>
                  <a:pt x="91741" y="379831"/>
                </a:lnTo>
                <a:lnTo>
                  <a:pt x="98129" y="381457"/>
                </a:lnTo>
                <a:lnTo>
                  <a:pt x="114970" y="384447"/>
                </a:lnTo>
                <a:lnTo>
                  <a:pt x="132008" y="386383"/>
                </a:lnTo>
                <a:lnTo>
                  <a:pt x="149077" y="386516"/>
                </a:lnTo>
                <a:lnTo>
                  <a:pt x="166011" y="384098"/>
                </a:lnTo>
                <a:lnTo>
                  <a:pt x="176276" y="382071"/>
                </a:lnTo>
                <a:lnTo>
                  <a:pt x="186612" y="380226"/>
                </a:lnTo>
                <a:lnTo>
                  <a:pt x="196702" y="377603"/>
                </a:lnTo>
                <a:lnTo>
                  <a:pt x="206232" y="373240"/>
                </a:lnTo>
                <a:lnTo>
                  <a:pt x="222025" y="363535"/>
                </a:lnTo>
                <a:lnTo>
                  <a:pt x="231646" y="356944"/>
                </a:lnTo>
                <a:lnTo>
                  <a:pt x="122704" y="356944"/>
                </a:lnTo>
                <a:lnTo>
                  <a:pt x="100984" y="354969"/>
                </a:lnTo>
                <a:lnTo>
                  <a:pt x="79268" y="351097"/>
                </a:lnTo>
                <a:lnTo>
                  <a:pt x="57578" y="348259"/>
                </a:lnTo>
                <a:close/>
              </a:path>
              <a:path w="306704" h="386714">
                <a:moveTo>
                  <a:pt x="250433" y="46037"/>
                </a:moveTo>
                <a:lnTo>
                  <a:pt x="140611" y="46037"/>
                </a:lnTo>
                <a:lnTo>
                  <a:pt x="163474" y="48826"/>
                </a:lnTo>
                <a:lnTo>
                  <a:pt x="185372" y="56345"/>
                </a:lnTo>
                <a:lnTo>
                  <a:pt x="220341" y="85636"/>
                </a:lnTo>
                <a:lnTo>
                  <a:pt x="249861" y="138587"/>
                </a:lnTo>
                <a:lnTo>
                  <a:pt x="261845" y="197700"/>
                </a:lnTo>
                <a:lnTo>
                  <a:pt x="252790" y="250151"/>
                </a:lnTo>
                <a:lnTo>
                  <a:pt x="234881" y="290296"/>
                </a:lnTo>
                <a:lnTo>
                  <a:pt x="204581" y="321868"/>
                </a:lnTo>
                <a:lnTo>
                  <a:pt x="160825" y="348934"/>
                </a:lnTo>
                <a:lnTo>
                  <a:pt x="122704" y="356944"/>
                </a:lnTo>
                <a:lnTo>
                  <a:pt x="231646" y="356944"/>
                </a:lnTo>
                <a:lnTo>
                  <a:pt x="265325" y="328777"/>
                </a:lnTo>
                <a:lnTo>
                  <a:pt x="291157" y="286143"/>
                </a:lnTo>
                <a:lnTo>
                  <a:pt x="302345" y="245478"/>
                </a:lnTo>
                <a:lnTo>
                  <a:pt x="306703" y="188915"/>
                </a:lnTo>
                <a:lnTo>
                  <a:pt x="306422" y="169989"/>
                </a:lnTo>
                <a:lnTo>
                  <a:pt x="296770" y="122326"/>
                </a:lnTo>
                <a:lnTo>
                  <a:pt x="271449" y="72814"/>
                </a:lnTo>
                <a:lnTo>
                  <a:pt x="254198" y="49116"/>
                </a:lnTo>
                <a:lnTo>
                  <a:pt x="250433" y="46037"/>
                </a:lnTo>
                <a:close/>
              </a:path>
              <a:path w="306704" h="386714">
                <a:moveTo>
                  <a:pt x="144929" y="0"/>
                </a:moveTo>
                <a:lnTo>
                  <a:pt x="96458" y="6068"/>
                </a:lnTo>
                <a:lnTo>
                  <a:pt x="60497" y="25343"/>
                </a:lnTo>
                <a:lnTo>
                  <a:pt x="24143" y="58432"/>
                </a:lnTo>
                <a:lnTo>
                  <a:pt x="0" y="99355"/>
                </a:lnTo>
                <a:lnTo>
                  <a:pt x="717" y="110574"/>
                </a:lnTo>
                <a:lnTo>
                  <a:pt x="7223" y="120307"/>
                </a:lnTo>
                <a:lnTo>
                  <a:pt x="15990" y="114846"/>
                </a:lnTo>
                <a:lnTo>
                  <a:pt x="23263" y="107581"/>
                </a:lnTo>
                <a:lnTo>
                  <a:pt x="29868" y="99525"/>
                </a:lnTo>
                <a:lnTo>
                  <a:pt x="36636" y="91693"/>
                </a:lnTo>
                <a:lnTo>
                  <a:pt x="57963" y="71529"/>
                </a:lnTo>
                <a:lnTo>
                  <a:pt x="83313" y="56788"/>
                </a:lnTo>
                <a:lnTo>
                  <a:pt x="111318" y="48084"/>
                </a:lnTo>
                <a:lnTo>
                  <a:pt x="140611" y="46037"/>
                </a:lnTo>
                <a:lnTo>
                  <a:pt x="250433" y="46037"/>
                </a:lnTo>
                <a:lnTo>
                  <a:pt x="245851" y="42290"/>
                </a:lnTo>
                <a:lnTo>
                  <a:pt x="208049" y="20002"/>
                </a:lnTo>
                <a:lnTo>
                  <a:pt x="167009" y="2992"/>
                </a:lnTo>
                <a:lnTo>
                  <a:pt x="144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811907" y="1494659"/>
            <a:ext cx="306705" cy="386715"/>
          </a:xfrm>
          <a:custGeom>
            <a:avLst/>
            <a:gdLst/>
            <a:ahLst/>
            <a:cxnLst/>
            <a:rect l="l" t="t" r="r" b="b"/>
            <a:pathLst>
              <a:path w="306704" h="386714">
                <a:moveTo>
                  <a:pt x="291157" y="286143"/>
                </a:moveTo>
                <a:lnTo>
                  <a:pt x="265325" y="328777"/>
                </a:lnTo>
                <a:lnTo>
                  <a:pt x="222025" y="363535"/>
                </a:lnTo>
                <a:lnTo>
                  <a:pt x="186612" y="380226"/>
                </a:lnTo>
                <a:lnTo>
                  <a:pt x="176276" y="382071"/>
                </a:lnTo>
                <a:lnTo>
                  <a:pt x="166011" y="384098"/>
                </a:lnTo>
                <a:lnTo>
                  <a:pt x="149077" y="386516"/>
                </a:lnTo>
                <a:lnTo>
                  <a:pt x="132008" y="386383"/>
                </a:lnTo>
                <a:lnTo>
                  <a:pt x="114970" y="384447"/>
                </a:lnTo>
                <a:lnTo>
                  <a:pt x="98129" y="381457"/>
                </a:lnTo>
                <a:lnTo>
                  <a:pt x="91741" y="379831"/>
                </a:lnTo>
                <a:lnTo>
                  <a:pt x="84540" y="379336"/>
                </a:lnTo>
                <a:lnTo>
                  <a:pt x="79600" y="374548"/>
                </a:lnTo>
                <a:lnTo>
                  <a:pt x="73146" y="368749"/>
                </a:lnTo>
                <a:lnTo>
                  <a:pt x="66803" y="362742"/>
                </a:lnTo>
                <a:lnTo>
                  <a:pt x="61353" y="356065"/>
                </a:lnTo>
                <a:lnTo>
                  <a:pt x="57578" y="348259"/>
                </a:lnTo>
                <a:lnTo>
                  <a:pt x="79268" y="351097"/>
                </a:lnTo>
                <a:lnTo>
                  <a:pt x="100984" y="354969"/>
                </a:lnTo>
                <a:lnTo>
                  <a:pt x="122704" y="356944"/>
                </a:lnTo>
                <a:lnTo>
                  <a:pt x="160825" y="348934"/>
                </a:lnTo>
                <a:lnTo>
                  <a:pt x="204581" y="321868"/>
                </a:lnTo>
                <a:lnTo>
                  <a:pt x="234881" y="290296"/>
                </a:lnTo>
                <a:lnTo>
                  <a:pt x="252790" y="250151"/>
                </a:lnTo>
                <a:lnTo>
                  <a:pt x="261845" y="197700"/>
                </a:lnTo>
                <a:lnTo>
                  <a:pt x="258691" y="167512"/>
                </a:lnTo>
                <a:lnTo>
                  <a:pt x="236647" y="111202"/>
                </a:lnTo>
                <a:lnTo>
                  <a:pt x="204822" y="68609"/>
                </a:lnTo>
                <a:lnTo>
                  <a:pt x="163474" y="48826"/>
                </a:lnTo>
                <a:lnTo>
                  <a:pt x="140611" y="46037"/>
                </a:lnTo>
                <a:lnTo>
                  <a:pt x="111318" y="48084"/>
                </a:lnTo>
                <a:lnTo>
                  <a:pt x="57963" y="71529"/>
                </a:lnTo>
                <a:lnTo>
                  <a:pt x="29868" y="99525"/>
                </a:lnTo>
                <a:lnTo>
                  <a:pt x="23263" y="107581"/>
                </a:lnTo>
                <a:lnTo>
                  <a:pt x="15990" y="114846"/>
                </a:lnTo>
                <a:lnTo>
                  <a:pt x="7223" y="120307"/>
                </a:lnTo>
                <a:lnTo>
                  <a:pt x="717" y="110574"/>
                </a:lnTo>
                <a:lnTo>
                  <a:pt x="0" y="99355"/>
                </a:lnTo>
                <a:lnTo>
                  <a:pt x="3297" y="87960"/>
                </a:lnTo>
                <a:lnTo>
                  <a:pt x="41400" y="40860"/>
                </a:lnTo>
                <a:lnTo>
                  <a:pt x="81327" y="12242"/>
                </a:lnTo>
                <a:lnTo>
                  <a:pt x="128683" y="1202"/>
                </a:lnTo>
                <a:lnTo>
                  <a:pt x="144929" y="0"/>
                </a:lnTo>
                <a:lnTo>
                  <a:pt x="167009" y="2992"/>
                </a:lnTo>
                <a:lnTo>
                  <a:pt x="208049" y="20002"/>
                </a:lnTo>
                <a:lnTo>
                  <a:pt x="245851" y="42290"/>
                </a:lnTo>
                <a:lnTo>
                  <a:pt x="271449" y="72814"/>
                </a:lnTo>
                <a:lnTo>
                  <a:pt x="296770" y="122326"/>
                </a:lnTo>
                <a:lnTo>
                  <a:pt x="306422" y="169989"/>
                </a:lnTo>
                <a:lnTo>
                  <a:pt x="306703" y="188915"/>
                </a:lnTo>
                <a:lnTo>
                  <a:pt x="306508" y="207881"/>
                </a:lnTo>
                <a:lnTo>
                  <a:pt x="305250" y="226773"/>
                </a:lnTo>
                <a:lnTo>
                  <a:pt x="302345" y="245478"/>
                </a:lnTo>
                <a:lnTo>
                  <a:pt x="291157" y="286143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23211" y="1074712"/>
            <a:ext cx="863599" cy="939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53658" y="1126567"/>
            <a:ext cx="63792" cy="773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75807" y="1139721"/>
            <a:ext cx="705485" cy="763270"/>
          </a:xfrm>
          <a:custGeom>
            <a:avLst/>
            <a:gdLst/>
            <a:ahLst/>
            <a:cxnLst/>
            <a:rect l="l" t="t" r="r" b="b"/>
            <a:pathLst>
              <a:path w="705484" h="763269">
                <a:moveTo>
                  <a:pt x="53248" y="609600"/>
                </a:moveTo>
                <a:lnTo>
                  <a:pt x="21008" y="622300"/>
                </a:lnTo>
                <a:lnTo>
                  <a:pt x="15694" y="624840"/>
                </a:lnTo>
                <a:lnTo>
                  <a:pt x="8646" y="631190"/>
                </a:lnTo>
                <a:lnTo>
                  <a:pt x="5407" y="636270"/>
                </a:lnTo>
                <a:lnTo>
                  <a:pt x="3274" y="638810"/>
                </a:lnTo>
                <a:lnTo>
                  <a:pt x="1064" y="647700"/>
                </a:lnTo>
                <a:lnTo>
                  <a:pt x="1203" y="647700"/>
                </a:lnTo>
                <a:lnTo>
                  <a:pt x="797" y="650240"/>
                </a:lnTo>
                <a:lnTo>
                  <a:pt x="0" y="670560"/>
                </a:lnTo>
                <a:lnTo>
                  <a:pt x="627" y="690880"/>
                </a:lnTo>
                <a:lnTo>
                  <a:pt x="3638" y="711200"/>
                </a:lnTo>
                <a:lnTo>
                  <a:pt x="26476" y="750570"/>
                </a:lnTo>
                <a:lnTo>
                  <a:pt x="51495" y="760730"/>
                </a:lnTo>
                <a:lnTo>
                  <a:pt x="91980" y="760730"/>
                </a:lnTo>
                <a:lnTo>
                  <a:pt x="132407" y="763270"/>
                </a:lnTo>
                <a:lnTo>
                  <a:pt x="149137" y="763270"/>
                </a:lnTo>
                <a:lnTo>
                  <a:pt x="165783" y="762000"/>
                </a:lnTo>
                <a:lnTo>
                  <a:pt x="198739" y="756920"/>
                </a:lnTo>
                <a:lnTo>
                  <a:pt x="250785" y="745490"/>
                </a:lnTo>
                <a:lnTo>
                  <a:pt x="267446" y="739140"/>
                </a:lnTo>
                <a:lnTo>
                  <a:pt x="299628" y="723900"/>
                </a:lnTo>
                <a:lnTo>
                  <a:pt x="154608" y="723900"/>
                </a:lnTo>
                <a:lnTo>
                  <a:pt x="122406" y="722630"/>
                </a:lnTo>
                <a:lnTo>
                  <a:pt x="90738" y="716280"/>
                </a:lnTo>
                <a:lnTo>
                  <a:pt x="81550" y="711200"/>
                </a:lnTo>
                <a:lnTo>
                  <a:pt x="75567" y="703580"/>
                </a:lnTo>
                <a:lnTo>
                  <a:pt x="35849" y="703580"/>
                </a:lnTo>
                <a:lnTo>
                  <a:pt x="31915" y="687070"/>
                </a:lnTo>
                <a:lnTo>
                  <a:pt x="29221" y="669290"/>
                </a:lnTo>
                <a:lnTo>
                  <a:pt x="28939" y="652780"/>
                </a:lnTo>
                <a:lnTo>
                  <a:pt x="32242" y="636270"/>
                </a:lnTo>
                <a:lnTo>
                  <a:pt x="35676" y="628650"/>
                </a:lnTo>
                <a:lnTo>
                  <a:pt x="40635" y="621030"/>
                </a:lnTo>
                <a:lnTo>
                  <a:pt x="46649" y="614680"/>
                </a:lnTo>
                <a:lnTo>
                  <a:pt x="53248" y="609600"/>
                </a:lnTo>
                <a:close/>
              </a:path>
              <a:path w="705484" h="763269">
                <a:moveTo>
                  <a:pt x="445602" y="0"/>
                </a:moveTo>
                <a:lnTo>
                  <a:pt x="432866" y="0"/>
                </a:lnTo>
                <a:lnTo>
                  <a:pt x="421167" y="5080"/>
                </a:lnTo>
                <a:lnTo>
                  <a:pt x="411314" y="11430"/>
                </a:lnTo>
                <a:lnTo>
                  <a:pt x="405351" y="17780"/>
                </a:lnTo>
                <a:lnTo>
                  <a:pt x="400866" y="27940"/>
                </a:lnTo>
                <a:lnTo>
                  <a:pt x="395450" y="44450"/>
                </a:lnTo>
                <a:lnTo>
                  <a:pt x="394992" y="45720"/>
                </a:lnTo>
                <a:lnTo>
                  <a:pt x="393519" y="54610"/>
                </a:lnTo>
                <a:lnTo>
                  <a:pt x="393557" y="59690"/>
                </a:lnTo>
                <a:lnTo>
                  <a:pt x="394462" y="72390"/>
                </a:lnTo>
                <a:lnTo>
                  <a:pt x="397531" y="85090"/>
                </a:lnTo>
                <a:lnTo>
                  <a:pt x="401035" y="97790"/>
                </a:lnTo>
                <a:lnTo>
                  <a:pt x="403247" y="111760"/>
                </a:lnTo>
                <a:lnTo>
                  <a:pt x="401134" y="129540"/>
                </a:lnTo>
                <a:lnTo>
                  <a:pt x="398110" y="147320"/>
                </a:lnTo>
                <a:lnTo>
                  <a:pt x="394153" y="166370"/>
                </a:lnTo>
                <a:lnTo>
                  <a:pt x="389239" y="184150"/>
                </a:lnTo>
                <a:lnTo>
                  <a:pt x="379234" y="184150"/>
                </a:lnTo>
                <a:lnTo>
                  <a:pt x="369307" y="186690"/>
                </a:lnTo>
                <a:lnTo>
                  <a:pt x="330419" y="224790"/>
                </a:lnTo>
                <a:lnTo>
                  <a:pt x="323809" y="259080"/>
                </a:lnTo>
                <a:lnTo>
                  <a:pt x="330462" y="280670"/>
                </a:lnTo>
                <a:lnTo>
                  <a:pt x="339398" y="299720"/>
                </a:lnTo>
                <a:lnTo>
                  <a:pt x="349658" y="320040"/>
                </a:lnTo>
                <a:lnTo>
                  <a:pt x="360283" y="339090"/>
                </a:lnTo>
                <a:lnTo>
                  <a:pt x="332392" y="345440"/>
                </a:lnTo>
                <a:lnTo>
                  <a:pt x="277351" y="361950"/>
                </a:lnTo>
                <a:lnTo>
                  <a:pt x="222724" y="393700"/>
                </a:lnTo>
                <a:lnTo>
                  <a:pt x="178976" y="447040"/>
                </a:lnTo>
                <a:lnTo>
                  <a:pt x="163089" y="510540"/>
                </a:lnTo>
                <a:lnTo>
                  <a:pt x="165486" y="542290"/>
                </a:lnTo>
                <a:lnTo>
                  <a:pt x="185176" y="601980"/>
                </a:lnTo>
                <a:lnTo>
                  <a:pt x="222493" y="655320"/>
                </a:lnTo>
                <a:lnTo>
                  <a:pt x="276603" y="693420"/>
                </a:lnTo>
                <a:lnTo>
                  <a:pt x="261925" y="697230"/>
                </a:lnTo>
                <a:lnTo>
                  <a:pt x="232965" y="708660"/>
                </a:lnTo>
                <a:lnTo>
                  <a:pt x="218259" y="713740"/>
                </a:lnTo>
                <a:lnTo>
                  <a:pt x="186756" y="720090"/>
                </a:lnTo>
                <a:lnTo>
                  <a:pt x="154608" y="723900"/>
                </a:lnTo>
                <a:lnTo>
                  <a:pt x="299628" y="723900"/>
                </a:lnTo>
                <a:lnTo>
                  <a:pt x="315434" y="716280"/>
                </a:lnTo>
                <a:lnTo>
                  <a:pt x="330895" y="708660"/>
                </a:lnTo>
                <a:lnTo>
                  <a:pt x="337550" y="703580"/>
                </a:lnTo>
                <a:lnTo>
                  <a:pt x="346186" y="703580"/>
                </a:lnTo>
                <a:lnTo>
                  <a:pt x="351533" y="697230"/>
                </a:lnTo>
                <a:lnTo>
                  <a:pt x="352193" y="694690"/>
                </a:lnTo>
                <a:lnTo>
                  <a:pt x="353438" y="690880"/>
                </a:lnTo>
                <a:lnTo>
                  <a:pt x="354098" y="688340"/>
                </a:lnTo>
                <a:lnTo>
                  <a:pt x="342309" y="684530"/>
                </a:lnTo>
                <a:lnTo>
                  <a:pt x="330146" y="683260"/>
                </a:lnTo>
                <a:lnTo>
                  <a:pt x="318040" y="680720"/>
                </a:lnTo>
                <a:lnTo>
                  <a:pt x="279312" y="660400"/>
                </a:lnTo>
                <a:lnTo>
                  <a:pt x="236958" y="613410"/>
                </a:lnTo>
                <a:lnTo>
                  <a:pt x="212037" y="566420"/>
                </a:lnTo>
                <a:lnTo>
                  <a:pt x="203647" y="523240"/>
                </a:lnTo>
                <a:lnTo>
                  <a:pt x="206258" y="501650"/>
                </a:lnTo>
                <a:lnTo>
                  <a:pt x="230457" y="454660"/>
                </a:lnTo>
                <a:lnTo>
                  <a:pt x="270469" y="419100"/>
                </a:lnTo>
                <a:lnTo>
                  <a:pt x="324890" y="392430"/>
                </a:lnTo>
                <a:lnTo>
                  <a:pt x="384388" y="381000"/>
                </a:lnTo>
                <a:lnTo>
                  <a:pt x="587122" y="381000"/>
                </a:lnTo>
                <a:lnTo>
                  <a:pt x="585679" y="377190"/>
                </a:lnTo>
                <a:lnTo>
                  <a:pt x="580836" y="370840"/>
                </a:lnTo>
                <a:lnTo>
                  <a:pt x="574476" y="367030"/>
                </a:lnTo>
                <a:lnTo>
                  <a:pt x="567522" y="365760"/>
                </a:lnTo>
                <a:lnTo>
                  <a:pt x="486501" y="346710"/>
                </a:lnTo>
                <a:lnTo>
                  <a:pt x="449848" y="335280"/>
                </a:lnTo>
                <a:lnTo>
                  <a:pt x="420128" y="297180"/>
                </a:lnTo>
                <a:lnTo>
                  <a:pt x="419776" y="279400"/>
                </a:lnTo>
                <a:lnTo>
                  <a:pt x="421996" y="261620"/>
                </a:lnTo>
                <a:lnTo>
                  <a:pt x="434101" y="224790"/>
                </a:lnTo>
                <a:lnTo>
                  <a:pt x="441106" y="223520"/>
                </a:lnTo>
                <a:lnTo>
                  <a:pt x="544187" y="223520"/>
                </a:lnTo>
                <a:lnTo>
                  <a:pt x="533460" y="218440"/>
                </a:lnTo>
                <a:lnTo>
                  <a:pt x="505965" y="207010"/>
                </a:lnTo>
                <a:lnTo>
                  <a:pt x="477657" y="198120"/>
                </a:lnTo>
                <a:lnTo>
                  <a:pt x="448768" y="191770"/>
                </a:lnTo>
                <a:lnTo>
                  <a:pt x="419529" y="187960"/>
                </a:lnTo>
                <a:lnTo>
                  <a:pt x="422917" y="176530"/>
                </a:lnTo>
                <a:lnTo>
                  <a:pt x="450338" y="124460"/>
                </a:lnTo>
                <a:lnTo>
                  <a:pt x="466466" y="107950"/>
                </a:lnTo>
                <a:lnTo>
                  <a:pt x="482830" y="90170"/>
                </a:lnTo>
                <a:lnTo>
                  <a:pt x="496249" y="71120"/>
                </a:lnTo>
                <a:lnTo>
                  <a:pt x="497180" y="54610"/>
                </a:lnTo>
                <a:lnTo>
                  <a:pt x="491682" y="38100"/>
                </a:lnTo>
                <a:lnTo>
                  <a:pt x="481667" y="22860"/>
                </a:lnTo>
                <a:lnTo>
                  <a:pt x="469046" y="11430"/>
                </a:lnTo>
                <a:lnTo>
                  <a:pt x="458089" y="3810"/>
                </a:lnTo>
                <a:lnTo>
                  <a:pt x="445602" y="0"/>
                </a:lnTo>
                <a:close/>
              </a:path>
              <a:path w="705484" h="763269">
                <a:moveTo>
                  <a:pt x="90434" y="624840"/>
                </a:moveTo>
                <a:lnTo>
                  <a:pt x="71191" y="640080"/>
                </a:lnTo>
                <a:lnTo>
                  <a:pt x="54221" y="657860"/>
                </a:lnTo>
                <a:lnTo>
                  <a:pt x="41711" y="679450"/>
                </a:lnTo>
                <a:lnTo>
                  <a:pt x="35849" y="703580"/>
                </a:lnTo>
                <a:lnTo>
                  <a:pt x="75567" y="703580"/>
                </a:lnTo>
                <a:lnTo>
                  <a:pt x="74570" y="702310"/>
                </a:lnTo>
                <a:lnTo>
                  <a:pt x="70245" y="693420"/>
                </a:lnTo>
                <a:lnTo>
                  <a:pt x="69021" y="683260"/>
                </a:lnTo>
                <a:lnTo>
                  <a:pt x="70983" y="666750"/>
                </a:lnTo>
                <a:lnTo>
                  <a:pt x="76037" y="652780"/>
                </a:lnTo>
                <a:lnTo>
                  <a:pt x="82936" y="638810"/>
                </a:lnTo>
                <a:lnTo>
                  <a:pt x="90434" y="624840"/>
                </a:lnTo>
                <a:close/>
              </a:path>
              <a:path w="705484" h="763269">
                <a:moveTo>
                  <a:pt x="587122" y="381000"/>
                </a:moveTo>
                <a:lnTo>
                  <a:pt x="384388" y="381000"/>
                </a:lnTo>
                <a:lnTo>
                  <a:pt x="400439" y="382270"/>
                </a:lnTo>
                <a:lnTo>
                  <a:pt x="415874" y="386080"/>
                </a:lnTo>
                <a:lnTo>
                  <a:pt x="445970" y="398780"/>
                </a:lnTo>
                <a:lnTo>
                  <a:pt x="457373" y="402590"/>
                </a:lnTo>
                <a:lnTo>
                  <a:pt x="468727" y="407670"/>
                </a:lnTo>
                <a:lnTo>
                  <a:pt x="479669" y="414020"/>
                </a:lnTo>
                <a:lnTo>
                  <a:pt x="489836" y="420370"/>
                </a:lnTo>
                <a:lnTo>
                  <a:pt x="496817" y="430530"/>
                </a:lnTo>
                <a:lnTo>
                  <a:pt x="499320" y="441960"/>
                </a:lnTo>
                <a:lnTo>
                  <a:pt x="499284" y="454660"/>
                </a:lnTo>
                <a:lnTo>
                  <a:pt x="498650" y="466090"/>
                </a:lnTo>
                <a:lnTo>
                  <a:pt x="492816" y="478790"/>
                </a:lnTo>
                <a:lnTo>
                  <a:pt x="486439" y="491490"/>
                </a:lnTo>
                <a:lnTo>
                  <a:pt x="479947" y="504190"/>
                </a:lnTo>
                <a:lnTo>
                  <a:pt x="473770" y="516890"/>
                </a:lnTo>
                <a:lnTo>
                  <a:pt x="464630" y="534670"/>
                </a:lnTo>
                <a:lnTo>
                  <a:pt x="447796" y="572770"/>
                </a:lnTo>
                <a:lnTo>
                  <a:pt x="438655" y="590550"/>
                </a:lnTo>
                <a:lnTo>
                  <a:pt x="434835" y="599440"/>
                </a:lnTo>
                <a:lnTo>
                  <a:pt x="431633" y="608330"/>
                </a:lnTo>
                <a:lnTo>
                  <a:pt x="430549" y="617220"/>
                </a:lnTo>
                <a:lnTo>
                  <a:pt x="433080" y="626110"/>
                </a:lnTo>
                <a:lnTo>
                  <a:pt x="466923" y="656590"/>
                </a:lnTo>
                <a:lnTo>
                  <a:pt x="476901" y="656590"/>
                </a:lnTo>
                <a:lnTo>
                  <a:pt x="486336" y="654050"/>
                </a:lnTo>
                <a:lnTo>
                  <a:pt x="494344" y="648970"/>
                </a:lnTo>
                <a:lnTo>
                  <a:pt x="498813" y="643890"/>
                </a:lnTo>
                <a:lnTo>
                  <a:pt x="503468" y="638810"/>
                </a:lnTo>
                <a:lnTo>
                  <a:pt x="506987" y="633730"/>
                </a:lnTo>
                <a:lnTo>
                  <a:pt x="508048" y="627380"/>
                </a:lnTo>
                <a:lnTo>
                  <a:pt x="500437" y="619760"/>
                </a:lnTo>
                <a:lnTo>
                  <a:pt x="491190" y="613410"/>
                </a:lnTo>
                <a:lnTo>
                  <a:pt x="483021" y="605790"/>
                </a:lnTo>
                <a:lnTo>
                  <a:pt x="478647" y="595630"/>
                </a:lnTo>
                <a:lnTo>
                  <a:pt x="478571" y="589280"/>
                </a:lnTo>
                <a:lnTo>
                  <a:pt x="481178" y="582930"/>
                </a:lnTo>
                <a:lnTo>
                  <a:pt x="484923" y="577850"/>
                </a:lnTo>
                <a:lnTo>
                  <a:pt x="488261" y="572770"/>
                </a:lnTo>
                <a:lnTo>
                  <a:pt x="494933" y="558800"/>
                </a:lnTo>
                <a:lnTo>
                  <a:pt x="501679" y="546100"/>
                </a:lnTo>
                <a:lnTo>
                  <a:pt x="509653" y="533400"/>
                </a:lnTo>
                <a:lnTo>
                  <a:pt x="520011" y="523240"/>
                </a:lnTo>
                <a:lnTo>
                  <a:pt x="537586" y="497840"/>
                </a:lnTo>
                <a:lnTo>
                  <a:pt x="552426" y="469900"/>
                </a:lnTo>
                <a:lnTo>
                  <a:pt x="566883" y="441960"/>
                </a:lnTo>
                <a:lnTo>
                  <a:pt x="583308" y="416560"/>
                </a:lnTo>
                <a:lnTo>
                  <a:pt x="587006" y="408940"/>
                </a:lnTo>
                <a:lnTo>
                  <a:pt x="588567" y="400050"/>
                </a:lnTo>
                <a:lnTo>
                  <a:pt x="588693" y="392430"/>
                </a:lnTo>
                <a:lnTo>
                  <a:pt x="588083" y="383540"/>
                </a:lnTo>
                <a:lnTo>
                  <a:pt x="587122" y="381000"/>
                </a:lnTo>
                <a:close/>
              </a:path>
              <a:path w="705484" h="763269">
                <a:moveTo>
                  <a:pt x="544187" y="223520"/>
                </a:moveTo>
                <a:lnTo>
                  <a:pt x="441106" y="223520"/>
                </a:lnTo>
                <a:lnTo>
                  <a:pt x="473936" y="231140"/>
                </a:lnTo>
                <a:lnTo>
                  <a:pt x="490023" y="236220"/>
                </a:lnTo>
                <a:lnTo>
                  <a:pt x="505584" y="242570"/>
                </a:lnTo>
                <a:lnTo>
                  <a:pt x="547766" y="262890"/>
                </a:lnTo>
                <a:lnTo>
                  <a:pt x="672564" y="327660"/>
                </a:lnTo>
                <a:lnTo>
                  <a:pt x="680311" y="331470"/>
                </a:lnTo>
                <a:lnTo>
                  <a:pt x="688269" y="335280"/>
                </a:lnTo>
                <a:lnTo>
                  <a:pt x="696486" y="336550"/>
                </a:lnTo>
                <a:lnTo>
                  <a:pt x="705012" y="335280"/>
                </a:lnTo>
                <a:lnTo>
                  <a:pt x="704618" y="331470"/>
                </a:lnTo>
                <a:lnTo>
                  <a:pt x="704695" y="327660"/>
                </a:lnTo>
                <a:lnTo>
                  <a:pt x="702104" y="325120"/>
                </a:lnTo>
                <a:lnTo>
                  <a:pt x="695512" y="316230"/>
                </a:lnTo>
                <a:lnTo>
                  <a:pt x="688519" y="307340"/>
                </a:lnTo>
                <a:lnTo>
                  <a:pt x="680839" y="299720"/>
                </a:lnTo>
                <a:lnTo>
                  <a:pt x="672183" y="293370"/>
                </a:lnTo>
                <a:lnTo>
                  <a:pt x="665073" y="290830"/>
                </a:lnTo>
                <a:lnTo>
                  <a:pt x="657436" y="288290"/>
                </a:lnTo>
                <a:lnTo>
                  <a:pt x="650035" y="285750"/>
                </a:lnTo>
                <a:lnTo>
                  <a:pt x="643633" y="281940"/>
                </a:lnTo>
                <a:lnTo>
                  <a:pt x="637532" y="275590"/>
                </a:lnTo>
                <a:lnTo>
                  <a:pt x="631203" y="270510"/>
                </a:lnTo>
                <a:lnTo>
                  <a:pt x="624602" y="265430"/>
                </a:lnTo>
                <a:lnTo>
                  <a:pt x="597170" y="250190"/>
                </a:lnTo>
                <a:lnTo>
                  <a:pt x="576198" y="238760"/>
                </a:lnTo>
                <a:lnTo>
                  <a:pt x="544187" y="2235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75807" y="1138803"/>
            <a:ext cx="705485" cy="764540"/>
          </a:xfrm>
          <a:custGeom>
            <a:avLst/>
            <a:gdLst/>
            <a:ahLst/>
            <a:cxnLst/>
            <a:rect l="l" t="t" r="r" b="b"/>
            <a:pathLst>
              <a:path w="705484" h="764539">
                <a:moveTo>
                  <a:pt x="702104" y="324871"/>
                </a:moveTo>
                <a:lnTo>
                  <a:pt x="672183" y="293718"/>
                </a:lnTo>
                <a:lnTo>
                  <a:pt x="657436" y="288632"/>
                </a:lnTo>
                <a:lnTo>
                  <a:pt x="650035" y="286267"/>
                </a:lnTo>
                <a:lnTo>
                  <a:pt x="643633" y="281831"/>
                </a:lnTo>
                <a:lnTo>
                  <a:pt x="637532" y="276363"/>
                </a:lnTo>
                <a:lnTo>
                  <a:pt x="631203" y="271141"/>
                </a:lnTo>
                <a:lnTo>
                  <a:pt x="597170" y="249856"/>
                </a:lnTo>
                <a:lnTo>
                  <a:pt x="554913" y="228284"/>
                </a:lnTo>
                <a:lnTo>
                  <a:pt x="505965" y="207255"/>
                </a:lnTo>
                <a:lnTo>
                  <a:pt x="448768" y="192377"/>
                </a:lnTo>
                <a:lnTo>
                  <a:pt x="419529" y="187915"/>
                </a:lnTo>
                <a:lnTo>
                  <a:pt x="422917" y="176762"/>
                </a:lnTo>
                <a:lnTo>
                  <a:pt x="450338" y="125300"/>
                </a:lnTo>
                <a:lnTo>
                  <a:pt x="482830" y="90994"/>
                </a:lnTo>
                <a:lnTo>
                  <a:pt x="496249" y="71710"/>
                </a:lnTo>
                <a:lnTo>
                  <a:pt x="481667" y="23480"/>
                </a:lnTo>
                <a:lnTo>
                  <a:pt x="445602" y="221"/>
                </a:lnTo>
                <a:lnTo>
                  <a:pt x="432866" y="0"/>
                </a:lnTo>
                <a:lnTo>
                  <a:pt x="421167" y="5543"/>
                </a:lnTo>
                <a:lnTo>
                  <a:pt x="411314" y="12229"/>
                </a:lnTo>
                <a:lnTo>
                  <a:pt x="405351" y="18551"/>
                </a:lnTo>
                <a:lnTo>
                  <a:pt x="400866" y="28192"/>
                </a:lnTo>
                <a:lnTo>
                  <a:pt x="395450" y="44836"/>
                </a:lnTo>
                <a:lnTo>
                  <a:pt x="394992" y="45459"/>
                </a:lnTo>
                <a:lnTo>
                  <a:pt x="393519" y="54387"/>
                </a:lnTo>
                <a:lnTo>
                  <a:pt x="393557" y="59365"/>
                </a:lnTo>
                <a:lnTo>
                  <a:pt x="394462" y="72647"/>
                </a:lnTo>
                <a:lnTo>
                  <a:pt x="397531" y="85580"/>
                </a:lnTo>
                <a:lnTo>
                  <a:pt x="401035" y="98458"/>
                </a:lnTo>
                <a:lnTo>
                  <a:pt x="403247" y="111575"/>
                </a:lnTo>
                <a:lnTo>
                  <a:pt x="394153" y="166119"/>
                </a:lnTo>
                <a:lnTo>
                  <a:pt x="379234" y="185012"/>
                </a:lnTo>
                <a:lnTo>
                  <a:pt x="369307" y="187091"/>
                </a:lnTo>
                <a:lnTo>
                  <a:pt x="330419" y="225288"/>
                </a:lnTo>
                <a:lnTo>
                  <a:pt x="323809" y="259466"/>
                </a:lnTo>
                <a:lnTo>
                  <a:pt x="330462" y="280373"/>
                </a:lnTo>
                <a:lnTo>
                  <a:pt x="339398" y="300411"/>
                </a:lnTo>
                <a:lnTo>
                  <a:pt x="349658" y="319878"/>
                </a:lnTo>
                <a:lnTo>
                  <a:pt x="360283" y="339070"/>
                </a:lnTo>
                <a:lnTo>
                  <a:pt x="332392" y="345715"/>
                </a:lnTo>
                <a:lnTo>
                  <a:pt x="277351" y="361885"/>
                </a:lnTo>
                <a:lnTo>
                  <a:pt x="222724" y="393734"/>
                </a:lnTo>
                <a:lnTo>
                  <a:pt x="178976" y="447467"/>
                </a:lnTo>
                <a:lnTo>
                  <a:pt x="163089" y="511321"/>
                </a:lnTo>
                <a:lnTo>
                  <a:pt x="165486" y="542575"/>
                </a:lnTo>
                <a:lnTo>
                  <a:pt x="185176" y="602125"/>
                </a:lnTo>
                <a:lnTo>
                  <a:pt x="222493" y="656202"/>
                </a:lnTo>
                <a:lnTo>
                  <a:pt x="276603" y="693210"/>
                </a:lnTo>
                <a:lnTo>
                  <a:pt x="261925" y="697997"/>
                </a:lnTo>
                <a:lnTo>
                  <a:pt x="218259" y="713618"/>
                </a:lnTo>
                <a:lnTo>
                  <a:pt x="154608" y="723925"/>
                </a:lnTo>
                <a:lnTo>
                  <a:pt x="122406" y="722666"/>
                </a:lnTo>
                <a:lnTo>
                  <a:pt x="81550" y="711091"/>
                </a:lnTo>
                <a:lnTo>
                  <a:pt x="69021" y="683062"/>
                </a:lnTo>
                <a:lnTo>
                  <a:pt x="70983" y="667590"/>
                </a:lnTo>
                <a:lnTo>
                  <a:pt x="76037" y="652917"/>
                </a:lnTo>
                <a:lnTo>
                  <a:pt x="82936" y="638851"/>
                </a:lnTo>
                <a:lnTo>
                  <a:pt x="90434" y="625201"/>
                </a:lnTo>
                <a:lnTo>
                  <a:pt x="71191" y="640473"/>
                </a:lnTo>
                <a:lnTo>
                  <a:pt x="54221" y="658578"/>
                </a:lnTo>
                <a:lnTo>
                  <a:pt x="41711" y="679552"/>
                </a:lnTo>
                <a:lnTo>
                  <a:pt x="35849" y="703433"/>
                </a:lnTo>
                <a:lnTo>
                  <a:pt x="31915" y="686902"/>
                </a:lnTo>
                <a:lnTo>
                  <a:pt x="29221" y="670032"/>
                </a:lnTo>
                <a:lnTo>
                  <a:pt x="28939" y="653105"/>
                </a:lnTo>
                <a:lnTo>
                  <a:pt x="32242" y="636402"/>
                </a:lnTo>
                <a:lnTo>
                  <a:pt x="35676" y="628508"/>
                </a:lnTo>
                <a:lnTo>
                  <a:pt x="40635" y="621567"/>
                </a:lnTo>
                <a:lnTo>
                  <a:pt x="46649" y="615434"/>
                </a:lnTo>
                <a:lnTo>
                  <a:pt x="53248" y="609961"/>
                </a:lnTo>
                <a:lnTo>
                  <a:pt x="42447" y="614214"/>
                </a:lnTo>
                <a:lnTo>
                  <a:pt x="30813" y="618819"/>
                </a:lnTo>
                <a:lnTo>
                  <a:pt x="21008" y="622891"/>
                </a:lnTo>
                <a:lnTo>
                  <a:pt x="15694" y="625544"/>
                </a:lnTo>
                <a:lnTo>
                  <a:pt x="8646" y="631488"/>
                </a:lnTo>
                <a:lnTo>
                  <a:pt x="7287" y="633621"/>
                </a:lnTo>
                <a:lnTo>
                  <a:pt x="5407" y="636580"/>
                </a:lnTo>
                <a:lnTo>
                  <a:pt x="3274" y="639539"/>
                </a:lnTo>
                <a:lnTo>
                  <a:pt x="2042" y="644200"/>
                </a:lnTo>
                <a:lnTo>
                  <a:pt x="1064" y="647578"/>
                </a:lnTo>
                <a:lnTo>
                  <a:pt x="1203" y="647515"/>
                </a:lnTo>
                <a:lnTo>
                  <a:pt x="1203" y="647718"/>
                </a:lnTo>
                <a:lnTo>
                  <a:pt x="797" y="650703"/>
                </a:lnTo>
                <a:lnTo>
                  <a:pt x="797" y="650919"/>
                </a:lnTo>
                <a:lnTo>
                  <a:pt x="0" y="671117"/>
                </a:lnTo>
                <a:lnTo>
                  <a:pt x="627" y="691176"/>
                </a:lnTo>
                <a:lnTo>
                  <a:pt x="3638" y="710899"/>
                </a:lnTo>
                <a:lnTo>
                  <a:pt x="26476" y="751430"/>
                </a:lnTo>
                <a:lnTo>
                  <a:pt x="51495" y="760748"/>
                </a:lnTo>
                <a:lnTo>
                  <a:pt x="71742" y="760722"/>
                </a:lnTo>
                <a:lnTo>
                  <a:pt x="91980" y="761193"/>
                </a:lnTo>
                <a:lnTo>
                  <a:pt x="112203" y="762188"/>
                </a:lnTo>
                <a:lnTo>
                  <a:pt x="132407" y="763733"/>
                </a:lnTo>
                <a:lnTo>
                  <a:pt x="149137" y="764188"/>
                </a:lnTo>
                <a:lnTo>
                  <a:pt x="198739" y="756849"/>
                </a:lnTo>
                <a:lnTo>
                  <a:pt x="250785" y="745269"/>
                </a:lnTo>
                <a:lnTo>
                  <a:pt x="299628" y="724758"/>
                </a:lnTo>
                <a:lnTo>
                  <a:pt x="337550" y="704436"/>
                </a:lnTo>
                <a:lnTo>
                  <a:pt x="346186" y="704233"/>
                </a:lnTo>
                <a:lnTo>
                  <a:pt x="351533" y="697921"/>
                </a:lnTo>
                <a:lnTo>
                  <a:pt x="352193" y="695572"/>
                </a:lnTo>
                <a:lnTo>
                  <a:pt x="353438" y="690847"/>
                </a:lnTo>
                <a:lnTo>
                  <a:pt x="354098" y="688523"/>
                </a:lnTo>
                <a:lnTo>
                  <a:pt x="342309" y="685114"/>
                </a:lnTo>
                <a:lnTo>
                  <a:pt x="330146" y="683211"/>
                </a:lnTo>
                <a:lnTo>
                  <a:pt x="318040" y="681133"/>
                </a:lnTo>
                <a:lnTo>
                  <a:pt x="279312" y="660758"/>
                </a:lnTo>
                <a:lnTo>
                  <a:pt x="236958" y="613803"/>
                </a:lnTo>
                <a:lnTo>
                  <a:pt x="212037" y="566426"/>
                </a:lnTo>
                <a:lnTo>
                  <a:pt x="203647" y="523647"/>
                </a:lnTo>
                <a:lnTo>
                  <a:pt x="206258" y="501871"/>
                </a:lnTo>
                <a:lnTo>
                  <a:pt x="230457" y="454905"/>
                </a:lnTo>
                <a:lnTo>
                  <a:pt x="270469" y="419779"/>
                </a:lnTo>
                <a:lnTo>
                  <a:pt x="324890" y="392737"/>
                </a:lnTo>
                <a:lnTo>
                  <a:pt x="384388" y="381450"/>
                </a:lnTo>
                <a:lnTo>
                  <a:pt x="400439" y="382602"/>
                </a:lnTo>
                <a:lnTo>
                  <a:pt x="445970" y="398493"/>
                </a:lnTo>
                <a:lnTo>
                  <a:pt x="489836" y="420896"/>
                </a:lnTo>
                <a:lnTo>
                  <a:pt x="499320" y="442440"/>
                </a:lnTo>
                <a:lnTo>
                  <a:pt x="499284" y="454863"/>
                </a:lnTo>
                <a:lnTo>
                  <a:pt x="498650" y="466908"/>
                </a:lnTo>
                <a:lnTo>
                  <a:pt x="492816" y="479635"/>
                </a:lnTo>
                <a:lnTo>
                  <a:pt x="486439" y="492130"/>
                </a:lnTo>
                <a:lnTo>
                  <a:pt x="479947" y="504588"/>
                </a:lnTo>
                <a:lnTo>
                  <a:pt x="473770" y="517200"/>
                </a:lnTo>
                <a:lnTo>
                  <a:pt x="464630" y="535544"/>
                </a:lnTo>
                <a:lnTo>
                  <a:pt x="456213" y="554230"/>
                </a:lnTo>
                <a:lnTo>
                  <a:pt x="447796" y="572922"/>
                </a:lnTo>
                <a:lnTo>
                  <a:pt x="438655" y="591279"/>
                </a:lnTo>
                <a:lnTo>
                  <a:pt x="434835" y="599699"/>
                </a:lnTo>
                <a:lnTo>
                  <a:pt x="431633" y="608639"/>
                </a:lnTo>
                <a:lnTo>
                  <a:pt x="430549" y="617738"/>
                </a:lnTo>
                <a:lnTo>
                  <a:pt x="433080" y="626636"/>
                </a:lnTo>
                <a:lnTo>
                  <a:pt x="466923" y="656516"/>
                </a:lnTo>
                <a:lnTo>
                  <a:pt x="476901" y="656951"/>
                </a:lnTo>
                <a:lnTo>
                  <a:pt x="486336" y="654747"/>
                </a:lnTo>
                <a:lnTo>
                  <a:pt x="494344" y="648912"/>
                </a:lnTo>
                <a:lnTo>
                  <a:pt x="498813" y="644276"/>
                </a:lnTo>
                <a:lnTo>
                  <a:pt x="503468" y="639504"/>
                </a:lnTo>
                <a:lnTo>
                  <a:pt x="506987" y="634214"/>
                </a:lnTo>
                <a:lnTo>
                  <a:pt x="508048" y="628020"/>
                </a:lnTo>
                <a:lnTo>
                  <a:pt x="500437" y="619990"/>
                </a:lnTo>
                <a:lnTo>
                  <a:pt x="491190" y="613296"/>
                </a:lnTo>
                <a:lnTo>
                  <a:pt x="483021" y="605891"/>
                </a:lnTo>
                <a:lnTo>
                  <a:pt x="478647" y="595724"/>
                </a:lnTo>
                <a:lnTo>
                  <a:pt x="478571" y="589416"/>
                </a:lnTo>
                <a:lnTo>
                  <a:pt x="481178" y="583712"/>
                </a:lnTo>
                <a:lnTo>
                  <a:pt x="484923" y="578295"/>
                </a:lnTo>
                <a:lnTo>
                  <a:pt x="488261" y="572852"/>
                </a:lnTo>
                <a:lnTo>
                  <a:pt x="494933" y="559582"/>
                </a:lnTo>
                <a:lnTo>
                  <a:pt x="501679" y="546282"/>
                </a:lnTo>
                <a:lnTo>
                  <a:pt x="509653" y="533827"/>
                </a:lnTo>
                <a:lnTo>
                  <a:pt x="520011" y="523093"/>
                </a:lnTo>
                <a:lnTo>
                  <a:pt x="537586" y="497552"/>
                </a:lnTo>
                <a:lnTo>
                  <a:pt x="552426" y="470252"/>
                </a:lnTo>
                <a:lnTo>
                  <a:pt x="566883" y="442679"/>
                </a:lnTo>
                <a:lnTo>
                  <a:pt x="583308" y="416324"/>
                </a:lnTo>
                <a:lnTo>
                  <a:pt x="587006" y="408843"/>
                </a:lnTo>
                <a:lnTo>
                  <a:pt x="588567" y="400711"/>
                </a:lnTo>
                <a:lnTo>
                  <a:pt x="588693" y="392305"/>
                </a:lnTo>
                <a:lnTo>
                  <a:pt x="588083" y="384003"/>
                </a:lnTo>
                <a:lnTo>
                  <a:pt x="540539" y="359357"/>
                </a:lnTo>
                <a:lnTo>
                  <a:pt x="513420" y="353766"/>
                </a:lnTo>
                <a:lnTo>
                  <a:pt x="486501" y="347434"/>
                </a:lnTo>
                <a:lnTo>
                  <a:pt x="449848" y="334942"/>
                </a:lnTo>
                <a:lnTo>
                  <a:pt x="420128" y="296925"/>
                </a:lnTo>
                <a:lnTo>
                  <a:pt x="419776" y="279302"/>
                </a:lnTo>
                <a:lnTo>
                  <a:pt x="421996" y="261563"/>
                </a:lnTo>
                <a:lnTo>
                  <a:pt x="441106" y="223983"/>
                </a:lnTo>
                <a:lnTo>
                  <a:pt x="457553" y="227669"/>
                </a:lnTo>
                <a:lnTo>
                  <a:pt x="505584" y="243185"/>
                </a:lnTo>
                <a:lnTo>
                  <a:pt x="547766" y="263471"/>
                </a:lnTo>
                <a:lnTo>
                  <a:pt x="589369" y="284924"/>
                </a:lnTo>
                <a:lnTo>
                  <a:pt x="630825" y="306672"/>
                </a:lnTo>
                <a:lnTo>
                  <a:pt x="672564" y="327843"/>
                </a:lnTo>
                <a:lnTo>
                  <a:pt x="680311" y="331515"/>
                </a:lnTo>
                <a:lnTo>
                  <a:pt x="688269" y="335014"/>
                </a:lnTo>
                <a:lnTo>
                  <a:pt x="696486" y="336896"/>
                </a:lnTo>
                <a:lnTo>
                  <a:pt x="705012" y="335717"/>
                </a:lnTo>
                <a:lnTo>
                  <a:pt x="704618" y="331958"/>
                </a:lnTo>
                <a:lnTo>
                  <a:pt x="704695" y="327881"/>
                </a:lnTo>
                <a:lnTo>
                  <a:pt x="702104" y="324871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89811" y="1074712"/>
            <a:ext cx="863587" cy="634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45641" y="1134110"/>
            <a:ext cx="701675" cy="464820"/>
          </a:xfrm>
          <a:custGeom>
            <a:avLst/>
            <a:gdLst/>
            <a:ahLst/>
            <a:cxnLst/>
            <a:rect l="l" t="t" r="r" b="b"/>
            <a:pathLst>
              <a:path w="701675" h="464819">
                <a:moveTo>
                  <a:pt x="182967" y="434523"/>
                </a:moveTo>
                <a:lnTo>
                  <a:pt x="172085" y="436854"/>
                </a:lnTo>
                <a:lnTo>
                  <a:pt x="176149" y="441363"/>
                </a:lnTo>
                <a:lnTo>
                  <a:pt x="180911" y="445338"/>
                </a:lnTo>
                <a:lnTo>
                  <a:pt x="210504" y="455608"/>
                </a:lnTo>
                <a:lnTo>
                  <a:pt x="234951" y="461529"/>
                </a:lnTo>
                <a:lnTo>
                  <a:pt x="259839" y="464313"/>
                </a:lnTo>
                <a:lnTo>
                  <a:pt x="284911" y="463118"/>
                </a:lnTo>
                <a:lnTo>
                  <a:pt x="309190" y="459267"/>
                </a:lnTo>
                <a:lnTo>
                  <a:pt x="408379" y="440199"/>
                </a:lnTo>
                <a:lnTo>
                  <a:pt x="249614" y="440199"/>
                </a:lnTo>
                <a:lnTo>
                  <a:pt x="216154" y="437514"/>
                </a:lnTo>
                <a:lnTo>
                  <a:pt x="194033" y="434722"/>
                </a:lnTo>
                <a:lnTo>
                  <a:pt x="182967" y="434523"/>
                </a:lnTo>
                <a:close/>
              </a:path>
              <a:path w="701675" h="464819">
                <a:moveTo>
                  <a:pt x="440944" y="350532"/>
                </a:moveTo>
                <a:lnTo>
                  <a:pt x="340360" y="350532"/>
                </a:lnTo>
                <a:lnTo>
                  <a:pt x="350043" y="355201"/>
                </a:lnTo>
                <a:lnTo>
                  <a:pt x="357574" y="363254"/>
                </a:lnTo>
                <a:lnTo>
                  <a:pt x="362219" y="373331"/>
                </a:lnTo>
                <a:lnTo>
                  <a:pt x="363245" y="384073"/>
                </a:lnTo>
                <a:lnTo>
                  <a:pt x="360792" y="392468"/>
                </a:lnTo>
                <a:lnTo>
                  <a:pt x="315444" y="428588"/>
                </a:lnTo>
                <a:lnTo>
                  <a:pt x="249614" y="440199"/>
                </a:lnTo>
                <a:lnTo>
                  <a:pt x="408379" y="440199"/>
                </a:lnTo>
                <a:lnTo>
                  <a:pt x="456252" y="428715"/>
                </a:lnTo>
                <a:lnTo>
                  <a:pt x="492056" y="415639"/>
                </a:lnTo>
                <a:lnTo>
                  <a:pt x="525399" y="397027"/>
                </a:lnTo>
                <a:lnTo>
                  <a:pt x="554029" y="371144"/>
                </a:lnTo>
                <a:lnTo>
                  <a:pt x="450265" y="371144"/>
                </a:lnTo>
                <a:lnTo>
                  <a:pt x="441007" y="370039"/>
                </a:lnTo>
                <a:lnTo>
                  <a:pt x="438404" y="360375"/>
                </a:lnTo>
                <a:lnTo>
                  <a:pt x="440613" y="352513"/>
                </a:lnTo>
                <a:lnTo>
                  <a:pt x="440944" y="350532"/>
                </a:lnTo>
                <a:close/>
              </a:path>
              <a:path w="701675" h="464819">
                <a:moveTo>
                  <a:pt x="0" y="370700"/>
                </a:moveTo>
                <a:lnTo>
                  <a:pt x="21990" y="407499"/>
                </a:lnTo>
                <a:lnTo>
                  <a:pt x="69896" y="425769"/>
                </a:lnTo>
                <a:lnTo>
                  <a:pt x="88157" y="428090"/>
                </a:lnTo>
                <a:lnTo>
                  <a:pt x="135038" y="426910"/>
                </a:lnTo>
                <a:lnTo>
                  <a:pt x="163520" y="424094"/>
                </a:lnTo>
                <a:lnTo>
                  <a:pt x="191318" y="417996"/>
                </a:lnTo>
                <a:lnTo>
                  <a:pt x="217754" y="407390"/>
                </a:lnTo>
                <a:lnTo>
                  <a:pt x="232697" y="397977"/>
                </a:lnTo>
                <a:lnTo>
                  <a:pt x="235871" y="396049"/>
                </a:lnTo>
                <a:lnTo>
                  <a:pt x="78816" y="396049"/>
                </a:lnTo>
                <a:lnTo>
                  <a:pt x="58017" y="393901"/>
                </a:lnTo>
                <a:lnTo>
                  <a:pt x="37960" y="388265"/>
                </a:lnTo>
                <a:lnTo>
                  <a:pt x="18626" y="380185"/>
                </a:lnTo>
                <a:lnTo>
                  <a:pt x="0" y="370700"/>
                </a:lnTo>
                <a:close/>
              </a:path>
              <a:path w="701675" h="464819">
                <a:moveTo>
                  <a:pt x="484149" y="0"/>
                </a:moveTo>
                <a:lnTo>
                  <a:pt x="440170" y="10367"/>
                </a:lnTo>
                <a:lnTo>
                  <a:pt x="404106" y="34554"/>
                </a:lnTo>
                <a:lnTo>
                  <a:pt x="361873" y="71962"/>
                </a:lnTo>
                <a:lnTo>
                  <a:pt x="328844" y="108036"/>
                </a:lnTo>
                <a:lnTo>
                  <a:pt x="305146" y="142073"/>
                </a:lnTo>
                <a:lnTo>
                  <a:pt x="294222" y="167301"/>
                </a:lnTo>
                <a:lnTo>
                  <a:pt x="294366" y="174082"/>
                </a:lnTo>
                <a:lnTo>
                  <a:pt x="296608" y="187667"/>
                </a:lnTo>
                <a:lnTo>
                  <a:pt x="300974" y="217012"/>
                </a:lnTo>
                <a:lnTo>
                  <a:pt x="304744" y="246453"/>
                </a:lnTo>
                <a:lnTo>
                  <a:pt x="307126" y="275309"/>
                </a:lnTo>
                <a:lnTo>
                  <a:pt x="307231" y="279832"/>
                </a:lnTo>
                <a:lnTo>
                  <a:pt x="307555" y="305638"/>
                </a:lnTo>
                <a:lnTo>
                  <a:pt x="306922" y="311149"/>
                </a:lnTo>
                <a:lnTo>
                  <a:pt x="306862" y="312026"/>
                </a:lnTo>
                <a:lnTo>
                  <a:pt x="307492" y="319023"/>
                </a:lnTo>
                <a:lnTo>
                  <a:pt x="302920" y="323951"/>
                </a:lnTo>
                <a:lnTo>
                  <a:pt x="296913" y="329882"/>
                </a:lnTo>
                <a:lnTo>
                  <a:pt x="289115" y="333654"/>
                </a:lnTo>
                <a:lnTo>
                  <a:pt x="281711" y="337616"/>
                </a:lnTo>
                <a:lnTo>
                  <a:pt x="239685" y="356828"/>
                </a:lnTo>
                <a:lnTo>
                  <a:pt x="196773" y="373926"/>
                </a:lnTo>
                <a:lnTo>
                  <a:pt x="138180" y="387192"/>
                </a:lnTo>
                <a:lnTo>
                  <a:pt x="78816" y="396049"/>
                </a:lnTo>
                <a:lnTo>
                  <a:pt x="235871" y="396049"/>
                </a:lnTo>
                <a:lnTo>
                  <a:pt x="278688" y="371767"/>
                </a:lnTo>
                <a:lnTo>
                  <a:pt x="324174" y="353107"/>
                </a:lnTo>
                <a:lnTo>
                  <a:pt x="340360" y="350532"/>
                </a:lnTo>
                <a:lnTo>
                  <a:pt x="440944" y="350532"/>
                </a:lnTo>
                <a:lnTo>
                  <a:pt x="442438" y="341579"/>
                </a:lnTo>
                <a:lnTo>
                  <a:pt x="443580" y="330461"/>
                </a:lnTo>
                <a:lnTo>
                  <a:pt x="445744" y="319690"/>
                </a:lnTo>
                <a:lnTo>
                  <a:pt x="449530" y="312026"/>
                </a:lnTo>
                <a:lnTo>
                  <a:pt x="359371" y="312026"/>
                </a:lnTo>
                <a:lnTo>
                  <a:pt x="351650" y="311429"/>
                </a:lnTo>
                <a:lnTo>
                  <a:pt x="341388" y="311149"/>
                </a:lnTo>
                <a:lnTo>
                  <a:pt x="337921" y="302755"/>
                </a:lnTo>
                <a:lnTo>
                  <a:pt x="327409" y="261155"/>
                </a:lnTo>
                <a:lnTo>
                  <a:pt x="324302" y="224513"/>
                </a:lnTo>
                <a:lnTo>
                  <a:pt x="324358" y="217012"/>
                </a:lnTo>
                <a:lnTo>
                  <a:pt x="330582" y="170897"/>
                </a:lnTo>
                <a:lnTo>
                  <a:pt x="356879" y="127466"/>
                </a:lnTo>
                <a:lnTo>
                  <a:pt x="392666" y="91131"/>
                </a:lnTo>
                <a:lnTo>
                  <a:pt x="422040" y="66819"/>
                </a:lnTo>
                <a:lnTo>
                  <a:pt x="444924" y="56091"/>
                </a:lnTo>
                <a:lnTo>
                  <a:pt x="469697" y="43893"/>
                </a:lnTo>
                <a:lnTo>
                  <a:pt x="482515" y="36234"/>
                </a:lnTo>
                <a:lnTo>
                  <a:pt x="494874" y="27844"/>
                </a:lnTo>
                <a:lnTo>
                  <a:pt x="506907" y="19024"/>
                </a:lnTo>
                <a:lnTo>
                  <a:pt x="502996" y="12330"/>
                </a:lnTo>
                <a:lnTo>
                  <a:pt x="497924" y="6426"/>
                </a:lnTo>
                <a:lnTo>
                  <a:pt x="491654" y="2065"/>
                </a:lnTo>
                <a:lnTo>
                  <a:pt x="484149" y="0"/>
                </a:lnTo>
                <a:close/>
              </a:path>
              <a:path w="701675" h="464819">
                <a:moveTo>
                  <a:pt x="693140" y="181736"/>
                </a:moveTo>
                <a:lnTo>
                  <a:pt x="657150" y="197772"/>
                </a:lnTo>
                <a:lnTo>
                  <a:pt x="626294" y="229923"/>
                </a:lnTo>
                <a:lnTo>
                  <a:pt x="587461" y="278386"/>
                </a:lnTo>
                <a:lnTo>
                  <a:pt x="568096" y="302755"/>
                </a:lnTo>
                <a:lnTo>
                  <a:pt x="540129" y="332900"/>
                </a:lnTo>
                <a:lnTo>
                  <a:pt x="506361" y="356273"/>
                </a:lnTo>
                <a:lnTo>
                  <a:pt x="464897" y="370751"/>
                </a:lnTo>
                <a:lnTo>
                  <a:pt x="450265" y="371144"/>
                </a:lnTo>
                <a:lnTo>
                  <a:pt x="554029" y="371144"/>
                </a:lnTo>
                <a:lnTo>
                  <a:pt x="557868" y="367149"/>
                </a:lnTo>
                <a:lnTo>
                  <a:pt x="586574" y="333451"/>
                </a:lnTo>
                <a:lnTo>
                  <a:pt x="602977" y="315547"/>
                </a:lnTo>
                <a:lnTo>
                  <a:pt x="619758" y="297814"/>
                </a:lnTo>
                <a:lnTo>
                  <a:pt x="637650" y="281358"/>
                </a:lnTo>
                <a:lnTo>
                  <a:pt x="657390" y="267284"/>
                </a:lnTo>
                <a:lnTo>
                  <a:pt x="657745" y="267106"/>
                </a:lnTo>
                <a:lnTo>
                  <a:pt x="658723" y="265760"/>
                </a:lnTo>
                <a:lnTo>
                  <a:pt x="659168" y="265493"/>
                </a:lnTo>
                <a:lnTo>
                  <a:pt x="660666" y="263334"/>
                </a:lnTo>
                <a:lnTo>
                  <a:pt x="660915" y="263270"/>
                </a:lnTo>
                <a:lnTo>
                  <a:pt x="665086" y="256298"/>
                </a:lnTo>
                <a:lnTo>
                  <a:pt x="666083" y="254533"/>
                </a:lnTo>
                <a:lnTo>
                  <a:pt x="665797" y="254533"/>
                </a:lnTo>
                <a:lnTo>
                  <a:pt x="672694" y="241693"/>
                </a:lnTo>
                <a:lnTo>
                  <a:pt x="672452" y="241693"/>
                </a:lnTo>
                <a:lnTo>
                  <a:pt x="672592" y="241490"/>
                </a:lnTo>
                <a:lnTo>
                  <a:pt x="672731" y="241338"/>
                </a:lnTo>
                <a:lnTo>
                  <a:pt x="672820" y="241160"/>
                </a:lnTo>
                <a:lnTo>
                  <a:pt x="673150" y="240753"/>
                </a:lnTo>
                <a:lnTo>
                  <a:pt x="673417" y="240322"/>
                </a:lnTo>
                <a:lnTo>
                  <a:pt x="673722" y="239915"/>
                </a:lnTo>
                <a:lnTo>
                  <a:pt x="698436" y="198069"/>
                </a:lnTo>
                <a:lnTo>
                  <a:pt x="701357" y="182968"/>
                </a:lnTo>
                <a:lnTo>
                  <a:pt x="693140" y="181736"/>
                </a:lnTo>
                <a:close/>
              </a:path>
              <a:path w="701675" h="464819">
                <a:moveTo>
                  <a:pt x="559077" y="99791"/>
                </a:moveTo>
                <a:lnTo>
                  <a:pt x="515727" y="123292"/>
                </a:lnTo>
                <a:lnTo>
                  <a:pt x="496112" y="174434"/>
                </a:lnTo>
                <a:lnTo>
                  <a:pt x="490144" y="192517"/>
                </a:lnTo>
                <a:lnTo>
                  <a:pt x="464820" y="242950"/>
                </a:lnTo>
                <a:lnTo>
                  <a:pt x="429204" y="279832"/>
                </a:lnTo>
                <a:lnTo>
                  <a:pt x="388735" y="304801"/>
                </a:lnTo>
                <a:lnTo>
                  <a:pt x="359371" y="312026"/>
                </a:lnTo>
                <a:lnTo>
                  <a:pt x="449530" y="312026"/>
                </a:lnTo>
                <a:lnTo>
                  <a:pt x="450647" y="309774"/>
                </a:lnTo>
                <a:lnTo>
                  <a:pt x="461100" y="296172"/>
                </a:lnTo>
                <a:lnTo>
                  <a:pt x="472235" y="283063"/>
                </a:lnTo>
                <a:lnTo>
                  <a:pt x="483472" y="270021"/>
                </a:lnTo>
                <a:lnTo>
                  <a:pt x="494315" y="256527"/>
                </a:lnTo>
                <a:lnTo>
                  <a:pt x="529466" y="224513"/>
                </a:lnTo>
                <a:lnTo>
                  <a:pt x="572668" y="203720"/>
                </a:lnTo>
                <a:lnTo>
                  <a:pt x="590043" y="196911"/>
                </a:lnTo>
                <a:lnTo>
                  <a:pt x="598173" y="192517"/>
                </a:lnTo>
                <a:lnTo>
                  <a:pt x="604989" y="186131"/>
                </a:lnTo>
                <a:lnTo>
                  <a:pt x="613696" y="174684"/>
                </a:lnTo>
                <a:lnTo>
                  <a:pt x="620655" y="161974"/>
                </a:lnTo>
                <a:lnTo>
                  <a:pt x="624556" y="148271"/>
                </a:lnTo>
                <a:lnTo>
                  <a:pt x="624090" y="133845"/>
                </a:lnTo>
                <a:lnTo>
                  <a:pt x="591273" y="105130"/>
                </a:lnTo>
                <a:lnTo>
                  <a:pt x="575507" y="100916"/>
                </a:lnTo>
                <a:lnTo>
                  <a:pt x="559077" y="99791"/>
                </a:lnTo>
                <a:close/>
              </a:path>
              <a:path w="701675" h="464819">
                <a:moveTo>
                  <a:pt x="660915" y="263270"/>
                </a:moveTo>
                <a:lnTo>
                  <a:pt x="660793" y="263474"/>
                </a:lnTo>
                <a:lnTo>
                  <a:pt x="660915" y="263270"/>
                </a:lnTo>
                <a:close/>
              </a:path>
              <a:path w="701675" h="464819">
                <a:moveTo>
                  <a:pt x="665200" y="256298"/>
                </a:moveTo>
                <a:lnTo>
                  <a:pt x="665086" y="256527"/>
                </a:lnTo>
                <a:lnTo>
                  <a:pt x="665200" y="256298"/>
                </a:lnTo>
                <a:close/>
              </a:path>
              <a:path w="701675" h="464819">
                <a:moveTo>
                  <a:pt x="666153" y="254393"/>
                </a:moveTo>
                <a:lnTo>
                  <a:pt x="665797" y="254533"/>
                </a:lnTo>
                <a:lnTo>
                  <a:pt x="666083" y="254533"/>
                </a:lnTo>
                <a:lnTo>
                  <a:pt x="666153" y="254393"/>
                </a:lnTo>
                <a:close/>
              </a:path>
              <a:path w="701675" h="464819">
                <a:moveTo>
                  <a:pt x="672769" y="241553"/>
                </a:moveTo>
                <a:lnTo>
                  <a:pt x="672452" y="241693"/>
                </a:lnTo>
                <a:lnTo>
                  <a:pt x="672694" y="241693"/>
                </a:lnTo>
                <a:lnTo>
                  <a:pt x="672769" y="2415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645641" y="1134110"/>
            <a:ext cx="701675" cy="464820"/>
          </a:xfrm>
          <a:custGeom>
            <a:avLst/>
            <a:gdLst/>
            <a:ahLst/>
            <a:cxnLst/>
            <a:rect l="l" t="t" r="r" b="b"/>
            <a:pathLst>
              <a:path w="701675" h="464819">
                <a:moveTo>
                  <a:pt x="665086" y="256527"/>
                </a:moveTo>
                <a:lnTo>
                  <a:pt x="665086" y="256298"/>
                </a:lnTo>
                <a:lnTo>
                  <a:pt x="660793" y="263474"/>
                </a:lnTo>
                <a:lnTo>
                  <a:pt x="660793" y="263270"/>
                </a:lnTo>
                <a:lnTo>
                  <a:pt x="659168" y="265493"/>
                </a:lnTo>
                <a:lnTo>
                  <a:pt x="658723" y="265760"/>
                </a:lnTo>
                <a:lnTo>
                  <a:pt x="657745" y="267106"/>
                </a:lnTo>
                <a:lnTo>
                  <a:pt x="657390" y="267284"/>
                </a:lnTo>
                <a:lnTo>
                  <a:pt x="619758" y="297814"/>
                </a:lnTo>
                <a:lnTo>
                  <a:pt x="586574" y="333451"/>
                </a:lnTo>
                <a:lnTo>
                  <a:pt x="557868" y="367149"/>
                </a:lnTo>
                <a:lnTo>
                  <a:pt x="542578" y="383066"/>
                </a:lnTo>
                <a:lnTo>
                  <a:pt x="492056" y="415639"/>
                </a:lnTo>
                <a:lnTo>
                  <a:pt x="456252" y="428715"/>
                </a:lnTo>
                <a:lnTo>
                  <a:pt x="419083" y="438070"/>
                </a:lnTo>
                <a:lnTo>
                  <a:pt x="381647" y="445515"/>
                </a:lnTo>
                <a:lnTo>
                  <a:pt x="357476" y="450052"/>
                </a:lnTo>
                <a:lnTo>
                  <a:pt x="333351" y="454774"/>
                </a:lnTo>
                <a:lnTo>
                  <a:pt x="309190" y="459267"/>
                </a:lnTo>
                <a:lnTo>
                  <a:pt x="284911" y="463118"/>
                </a:lnTo>
                <a:lnTo>
                  <a:pt x="259839" y="464313"/>
                </a:lnTo>
                <a:lnTo>
                  <a:pt x="234951" y="461529"/>
                </a:lnTo>
                <a:lnTo>
                  <a:pt x="186753" y="447395"/>
                </a:lnTo>
                <a:lnTo>
                  <a:pt x="172085" y="436854"/>
                </a:lnTo>
                <a:lnTo>
                  <a:pt x="182967" y="434523"/>
                </a:lnTo>
                <a:lnTo>
                  <a:pt x="194033" y="434722"/>
                </a:lnTo>
                <a:lnTo>
                  <a:pt x="205142" y="436152"/>
                </a:lnTo>
                <a:lnTo>
                  <a:pt x="216154" y="437514"/>
                </a:lnTo>
                <a:lnTo>
                  <a:pt x="283156" y="437451"/>
                </a:lnTo>
                <a:lnTo>
                  <a:pt x="345147" y="412927"/>
                </a:lnTo>
                <a:lnTo>
                  <a:pt x="363245" y="384073"/>
                </a:lnTo>
                <a:lnTo>
                  <a:pt x="362219" y="373331"/>
                </a:lnTo>
                <a:lnTo>
                  <a:pt x="357574" y="363254"/>
                </a:lnTo>
                <a:lnTo>
                  <a:pt x="350043" y="355201"/>
                </a:lnTo>
                <a:lnTo>
                  <a:pt x="340360" y="350532"/>
                </a:lnTo>
                <a:lnTo>
                  <a:pt x="324174" y="353107"/>
                </a:lnTo>
                <a:lnTo>
                  <a:pt x="278688" y="371767"/>
                </a:lnTo>
                <a:lnTo>
                  <a:pt x="232697" y="397977"/>
                </a:lnTo>
                <a:lnTo>
                  <a:pt x="217754" y="407390"/>
                </a:lnTo>
                <a:lnTo>
                  <a:pt x="191318" y="417996"/>
                </a:lnTo>
                <a:lnTo>
                  <a:pt x="163520" y="424094"/>
                </a:lnTo>
                <a:lnTo>
                  <a:pt x="135038" y="426910"/>
                </a:lnTo>
                <a:lnTo>
                  <a:pt x="106553" y="427672"/>
                </a:lnTo>
                <a:lnTo>
                  <a:pt x="88157" y="428090"/>
                </a:lnTo>
                <a:lnTo>
                  <a:pt x="69896" y="425769"/>
                </a:lnTo>
                <a:lnTo>
                  <a:pt x="21990" y="407499"/>
                </a:lnTo>
                <a:lnTo>
                  <a:pt x="0" y="370700"/>
                </a:lnTo>
                <a:lnTo>
                  <a:pt x="18626" y="380185"/>
                </a:lnTo>
                <a:lnTo>
                  <a:pt x="37960" y="388265"/>
                </a:lnTo>
                <a:lnTo>
                  <a:pt x="58017" y="393901"/>
                </a:lnTo>
                <a:lnTo>
                  <a:pt x="78816" y="396049"/>
                </a:lnTo>
                <a:lnTo>
                  <a:pt x="108614" y="392405"/>
                </a:lnTo>
                <a:lnTo>
                  <a:pt x="167554" y="380877"/>
                </a:lnTo>
                <a:lnTo>
                  <a:pt x="218323" y="365620"/>
                </a:lnTo>
                <a:lnTo>
                  <a:pt x="260826" y="347508"/>
                </a:lnTo>
                <a:lnTo>
                  <a:pt x="289115" y="333654"/>
                </a:lnTo>
                <a:lnTo>
                  <a:pt x="296913" y="329882"/>
                </a:lnTo>
                <a:lnTo>
                  <a:pt x="302920" y="323951"/>
                </a:lnTo>
                <a:lnTo>
                  <a:pt x="307492" y="319023"/>
                </a:lnTo>
                <a:lnTo>
                  <a:pt x="306844" y="311823"/>
                </a:lnTo>
                <a:lnTo>
                  <a:pt x="307555" y="305638"/>
                </a:lnTo>
                <a:lnTo>
                  <a:pt x="304744" y="246453"/>
                </a:lnTo>
                <a:lnTo>
                  <a:pt x="296608" y="187667"/>
                </a:lnTo>
                <a:lnTo>
                  <a:pt x="295492" y="180915"/>
                </a:lnTo>
                <a:lnTo>
                  <a:pt x="294366" y="174082"/>
                </a:lnTo>
                <a:lnTo>
                  <a:pt x="316272" y="124582"/>
                </a:lnTo>
                <a:lnTo>
                  <a:pt x="342277" y="92240"/>
                </a:lnTo>
                <a:lnTo>
                  <a:pt x="382444" y="52631"/>
                </a:lnTo>
                <a:lnTo>
                  <a:pt x="426974" y="18033"/>
                </a:lnTo>
                <a:lnTo>
                  <a:pt x="468888" y="129"/>
                </a:lnTo>
                <a:lnTo>
                  <a:pt x="484149" y="0"/>
                </a:lnTo>
                <a:lnTo>
                  <a:pt x="491654" y="2065"/>
                </a:lnTo>
                <a:lnTo>
                  <a:pt x="497924" y="6426"/>
                </a:lnTo>
                <a:lnTo>
                  <a:pt x="502996" y="12330"/>
                </a:lnTo>
                <a:lnTo>
                  <a:pt x="506907" y="19024"/>
                </a:lnTo>
                <a:lnTo>
                  <a:pt x="494874" y="27844"/>
                </a:lnTo>
                <a:lnTo>
                  <a:pt x="456285" y="50520"/>
                </a:lnTo>
                <a:lnTo>
                  <a:pt x="433281" y="61131"/>
                </a:lnTo>
                <a:lnTo>
                  <a:pt x="422040" y="66819"/>
                </a:lnTo>
                <a:lnTo>
                  <a:pt x="392666" y="91131"/>
                </a:lnTo>
                <a:lnTo>
                  <a:pt x="356879" y="127466"/>
                </a:lnTo>
                <a:lnTo>
                  <a:pt x="330582" y="170897"/>
                </a:lnTo>
                <a:lnTo>
                  <a:pt x="324152" y="221472"/>
                </a:lnTo>
                <a:lnTo>
                  <a:pt x="325412" y="246976"/>
                </a:lnTo>
                <a:lnTo>
                  <a:pt x="333180" y="289241"/>
                </a:lnTo>
                <a:lnTo>
                  <a:pt x="351650" y="311429"/>
                </a:lnTo>
                <a:lnTo>
                  <a:pt x="359371" y="312026"/>
                </a:lnTo>
                <a:lnTo>
                  <a:pt x="402354" y="297926"/>
                </a:lnTo>
                <a:lnTo>
                  <a:pt x="442455" y="268873"/>
                </a:lnTo>
                <a:lnTo>
                  <a:pt x="474467" y="226708"/>
                </a:lnTo>
                <a:lnTo>
                  <a:pt x="496112" y="174434"/>
                </a:lnTo>
                <a:lnTo>
                  <a:pt x="500187" y="156496"/>
                </a:lnTo>
                <a:lnTo>
                  <a:pt x="506487" y="139087"/>
                </a:lnTo>
                <a:lnTo>
                  <a:pt x="515727" y="123292"/>
                </a:lnTo>
                <a:lnTo>
                  <a:pt x="528624" y="110197"/>
                </a:lnTo>
                <a:lnTo>
                  <a:pt x="543083" y="102603"/>
                </a:lnTo>
                <a:lnTo>
                  <a:pt x="559077" y="99791"/>
                </a:lnTo>
                <a:lnTo>
                  <a:pt x="575507" y="100916"/>
                </a:lnTo>
                <a:lnTo>
                  <a:pt x="611392" y="115587"/>
                </a:lnTo>
                <a:lnTo>
                  <a:pt x="624556" y="148271"/>
                </a:lnTo>
                <a:lnTo>
                  <a:pt x="620655" y="161974"/>
                </a:lnTo>
                <a:lnTo>
                  <a:pt x="590043" y="196911"/>
                </a:lnTo>
                <a:lnTo>
                  <a:pt x="581306" y="200313"/>
                </a:lnTo>
                <a:lnTo>
                  <a:pt x="572668" y="203720"/>
                </a:lnTo>
                <a:lnTo>
                  <a:pt x="529466" y="224513"/>
                </a:lnTo>
                <a:lnTo>
                  <a:pt x="494245" y="256603"/>
                </a:lnTo>
                <a:lnTo>
                  <a:pt x="483472" y="270021"/>
                </a:lnTo>
                <a:lnTo>
                  <a:pt x="472235" y="283063"/>
                </a:lnTo>
                <a:lnTo>
                  <a:pt x="445744" y="319690"/>
                </a:lnTo>
                <a:lnTo>
                  <a:pt x="442438" y="341579"/>
                </a:lnTo>
                <a:lnTo>
                  <a:pt x="440613" y="352513"/>
                </a:lnTo>
                <a:lnTo>
                  <a:pt x="438404" y="360375"/>
                </a:lnTo>
                <a:lnTo>
                  <a:pt x="441007" y="370039"/>
                </a:lnTo>
                <a:lnTo>
                  <a:pt x="450265" y="371144"/>
                </a:lnTo>
                <a:lnTo>
                  <a:pt x="464897" y="370751"/>
                </a:lnTo>
                <a:lnTo>
                  <a:pt x="506361" y="356273"/>
                </a:lnTo>
                <a:lnTo>
                  <a:pt x="540129" y="332900"/>
                </a:lnTo>
                <a:lnTo>
                  <a:pt x="568096" y="302755"/>
                </a:lnTo>
                <a:lnTo>
                  <a:pt x="606650" y="253877"/>
                </a:lnTo>
                <a:lnTo>
                  <a:pt x="626367" y="229833"/>
                </a:lnTo>
                <a:lnTo>
                  <a:pt x="657150" y="197772"/>
                </a:lnTo>
                <a:lnTo>
                  <a:pt x="693140" y="181736"/>
                </a:lnTo>
                <a:lnTo>
                  <a:pt x="701357" y="182968"/>
                </a:lnTo>
                <a:lnTo>
                  <a:pt x="687398" y="219735"/>
                </a:lnTo>
                <a:lnTo>
                  <a:pt x="673417" y="240322"/>
                </a:lnTo>
                <a:lnTo>
                  <a:pt x="673150" y="240753"/>
                </a:lnTo>
                <a:lnTo>
                  <a:pt x="672820" y="241160"/>
                </a:lnTo>
                <a:lnTo>
                  <a:pt x="672731" y="241338"/>
                </a:lnTo>
                <a:lnTo>
                  <a:pt x="672592" y="241490"/>
                </a:lnTo>
                <a:lnTo>
                  <a:pt x="672452" y="241693"/>
                </a:lnTo>
                <a:lnTo>
                  <a:pt x="672769" y="241553"/>
                </a:lnTo>
                <a:lnTo>
                  <a:pt x="665797" y="254533"/>
                </a:lnTo>
                <a:lnTo>
                  <a:pt x="666153" y="254393"/>
                </a:lnTo>
                <a:lnTo>
                  <a:pt x="665086" y="256527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050311" y="973112"/>
            <a:ext cx="1295399" cy="9778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48295" y="1016624"/>
            <a:ext cx="2610678" cy="8863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40611" y="1938312"/>
            <a:ext cx="2768599" cy="4952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75839" y="1980971"/>
            <a:ext cx="1119285" cy="3626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985421" y="1983766"/>
            <a:ext cx="559060" cy="3578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735232" y="1973028"/>
            <a:ext cx="583371" cy="3519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78525" y="2578709"/>
            <a:ext cx="34290" cy="51435"/>
          </a:xfrm>
          <a:custGeom>
            <a:avLst/>
            <a:gdLst/>
            <a:ahLst/>
            <a:cxnLst/>
            <a:rect l="l" t="t" r="r" b="b"/>
            <a:pathLst>
              <a:path w="34290" h="51435">
                <a:moveTo>
                  <a:pt x="215" y="37515"/>
                </a:moveTo>
                <a:lnTo>
                  <a:pt x="215" y="48602"/>
                </a:lnTo>
                <a:lnTo>
                  <a:pt x="2032" y="49517"/>
                </a:lnTo>
                <a:lnTo>
                  <a:pt x="4165" y="50228"/>
                </a:lnTo>
                <a:lnTo>
                  <a:pt x="9055" y="51142"/>
                </a:lnTo>
                <a:lnTo>
                  <a:pt x="11645" y="51371"/>
                </a:lnTo>
                <a:lnTo>
                  <a:pt x="17030" y="51371"/>
                </a:lnTo>
                <a:lnTo>
                  <a:pt x="33063" y="42570"/>
                </a:lnTo>
                <a:lnTo>
                  <a:pt x="11506" y="42570"/>
                </a:lnTo>
                <a:lnTo>
                  <a:pt x="9118" y="42151"/>
                </a:lnTo>
                <a:lnTo>
                  <a:pt x="4419" y="40462"/>
                </a:lnTo>
                <a:lnTo>
                  <a:pt x="2222" y="39204"/>
                </a:lnTo>
                <a:lnTo>
                  <a:pt x="215" y="37515"/>
                </a:lnTo>
                <a:close/>
              </a:path>
              <a:path w="34290" h="51435">
                <a:moveTo>
                  <a:pt x="22110" y="0"/>
                </a:moveTo>
                <a:lnTo>
                  <a:pt x="16878" y="0"/>
                </a:lnTo>
                <a:lnTo>
                  <a:pt x="14376" y="266"/>
                </a:lnTo>
                <a:lnTo>
                  <a:pt x="0" y="18059"/>
                </a:lnTo>
                <a:lnTo>
                  <a:pt x="977" y="20866"/>
                </a:lnTo>
                <a:lnTo>
                  <a:pt x="4762" y="25552"/>
                </a:lnTo>
                <a:lnTo>
                  <a:pt x="7670" y="27508"/>
                </a:lnTo>
                <a:lnTo>
                  <a:pt x="14503" y="30352"/>
                </a:lnTo>
                <a:lnTo>
                  <a:pt x="17132" y="31572"/>
                </a:lnTo>
                <a:lnTo>
                  <a:pt x="22313" y="36588"/>
                </a:lnTo>
                <a:lnTo>
                  <a:pt x="22313" y="38277"/>
                </a:lnTo>
                <a:lnTo>
                  <a:pt x="22161" y="38925"/>
                </a:lnTo>
                <a:lnTo>
                  <a:pt x="21793" y="39535"/>
                </a:lnTo>
                <a:lnTo>
                  <a:pt x="21463" y="40157"/>
                </a:lnTo>
                <a:lnTo>
                  <a:pt x="15290" y="42570"/>
                </a:lnTo>
                <a:lnTo>
                  <a:pt x="33063" y="42570"/>
                </a:lnTo>
                <a:lnTo>
                  <a:pt x="33578" y="41643"/>
                </a:lnTo>
                <a:lnTo>
                  <a:pt x="34062" y="39535"/>
                </a:lnTo>
                <a:lnTo>
                  <a:pt x="34050" y="34188"/>
                </a:lnTo>
                <a:lnTo>
                  <a:pt x="19710" y="20815"/>
                </a:lnTo>
                <a:lnTo>
                  <a:pt x="18427" y="20231"/>
                </a:lnTo>
                <a:lnTo>
                  <a:pt x="11798" y="14655"/>
                </a:lnTo>
                <a:lnTo>
                  <a:pt x="11798" y="13055"/>
                </a:lnTo>
                <a:lnTo>
                  <a:pt x="18884" y="8788"/>
                </a:lnTo>
                <a:lnTo>
                  <a:pt x="31927" y="8788"/>
                </a:lnTo>
                <a:lnTo>
                  <a:pt x="31927" y="1892"/>
                </a:lnTo>
                <a:lnTo>
                  <a:pt x="30226" y="1257"/>
                </a:lnTo>
                <a:lnTo>
                  <a:pt x="28397" y="774"/>
                </a:lnTo>
                <a:lnTo>
                  <a:pt x="24384" y="152"/>
                </a:lnTo>
                <a:lnTo>
                  <a:pt x="22110" y="0"/>
                </a:lnTo>
                <a:close/>
              </a:path>
              <a:path w="34290" h="51435">
                <a:moveTo>
                  <a:pt x="31927" y="8788"/>
                </a:moveTo>
                <a:lnTo>
                  <a:pt x="21069" y="8788"/>
                </a:lnTo>
                <a:lnTo>
                  <a:pt x="22047" y="8864"/>
                </a:lnTo>
                <a:lnTo>
                  <a:pt x="24104" y="9143"/>
                </a:lnTo>
                <a:lnTo>
                  <a:pt x="31927" y="12255"/>
                </a:lnTo>
                <a:lnTo>
                  <a:pt x="31927" y="87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14749" y="2593738"/>
            <a:ext cx="55880" cy="35560"/>
          </a:xfrm>
          <a:custGeom>
            <a:avLst/>
            <a:gdLst/>
            <a:ahLst/>
            <a:cxnLst/>
            <a:rect l="l" t="t" r="r" b="b"/>
            <a:pathLst>
              <a:path w="55879" h="35560">
                <a:moveTo>
                  <a:pt x="11150" y="0"/>
                </a:moveTo>
                <a:lnTo>
                  <a:pt x="0" y="0"/>
                </a:lnTo>
                <a:lnTo>
                  <a:pt x="10007" y="35483"/>
                </a:lnTo>
                <a:lnTo>
                  <a:pt x="21361" y="35483"/>
                </a:lnTo>
                <a:lnTo>
                  <a:pt x="23614" y="27101"/>
                </a:lnTo>
                <a:lnTo>
                  <a:pt x="16535" y="27101"/>
                </a:lnTo>
                <a:lnTo>
                  <a:pt x="16436" y="25476"/>
                </a:lnTo>
                <a:lnTo>
                  <a:pt x="16268" y="24218"/>
                </a:lnTo>
                <a:lnTo>
                  <a:pt x="15988" y="23012"/>
                </a:lnTo>
                <a:lnTo>
                  <a:pt x="11150" y="0"/>
                </a:lnTo>
                <a:close/>
              </a:path>
              <a:path w="55879" h="35560">
                <a:moveTo>
                  <a:pt x="36313" y="10160"/>
                </a:moveTo>
                <a:lnTo>
                  <a:pt x="27889" y="10160"/>
                </a:lnTo>
                <a:lnTo>
                  <a:pt x="27947" y="11950"/>
                </a:lnTo>
                <a:lnTo>
                  <a:pt x="28130" y="13309"/>
                </a:lnTo>
                <a:lnTo>
                  <a:pt x="33705" y="35483"/>
                </a:lnTo>
                <a:lnTo>
                  <a:pt x="45199" y="35483"/>
                </a:lnTo>
                <a:lnTo>
                  <a:pt x="47595" y="27178"/>
                </a:lnTo>
                <a:lnTo>
                  <a:pt x="39852" y="27178"/>
                </a:lnTo>
                <a:lnTo>
                  <a:pt x="39687" y="25069"/>
                </a:lnTo>
                <a:lnTo>
                  <a:pt x="39522" y="23723"/>
                </a:lnTo>
                <a:lnTo>
                  <a:pt x="39340" y="23012"/>
                </a:lnTo>
                <a:lnTo>
                  <a:pt x="36313" y="10160"/>
                </a:lnTo>
                <a:close/>
              </a:path>
              <a:path w="55879" h="35560">
                <a:moveTo>
                  <a:pt x="55435" y="0"/>
                </a:moveTo>
                <a:lnTo>
                  <a:pt x="45262" y="0"/>
                </a:lnTo>
                <a:lnTo>
                  <a:pt x="40451" y="24218"/>
                </a:lnTo>
                <a:lnTo>
                  <a:pt x="40233" y="25831"/>
                </a:lnTo>
                <a:lnTo>
                  <a:pt x="40119" y="27178"/>
                </a:lnTo>
                <a:lnTo>
                  <a:pt x="47595" y="27178"/>
                </a:lnTo>
                <a:lnTo>
                  <a:pt x="55435" y="0"/>
                </a:lnTo>
                <a:close/>
              </a:path>
              <a:path w="55879" h="35560">
                <a:moveTo>
                  <a:pt x="33921" y="0"/>
                </a:moveTo>
                <a:lnTo>
                  <a:pt x="23469" y="0"/>
                </a:lnTo>
                <a:lnTo>
                  <a:pt x="17054" y="24218"/>
                </a:lnTo>
                <a:lnTo>
                  <a:pt x="16878" y="25476"/>
                </a:lnTo>
                <a:lnTo>
                  <a:pt x="16764" y="27101"/>
                </a:lnTo>
                <a:lnTo>
                  <a:pt x="23614" y="27101"/>
                </a:lnTo>
                <a:lnTo>
                  <a:pt x="26987" y="14554"/>
                </a:lnTo>
                <a:lnTo>
                  <a:pt x="27288" y="13309"/>
                </a:lnTo>
                <a:lnTo>
                  <a:pt x="27532" y="11798"/>
                </a:lnTo>
                <a:lnTo>
                  <a:pt x="27660" y="10160"/>
                </a:lnTo>
                <a:lnTo>
                  <a:pt x="36313" y="10160"/>
                </a:lnTo>
                <a:lnTo>
                  <a:pt x="33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74607" y="2576868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11709" y="16865"/>
                </a:moveTo>
                <a:lnTo>
                  <a:pt x="774" y="16865"/>
                </a:lnTo>
                <a:lnTo>
                  <a:pt x="774" y="52349"/>
                </a:lnTo>
                <a:lnTo>
                  <a:pt x="11709" y="52349"/>
                </a:lnTo>
                <a:lnTo>
                  <a:pt x="11709" y="16865"/>
                </a:lnTo>
                <a:close/>
              </a:path>
              <a:path w="12700" h="52705">
                <a:moveTo>
                  <a:pt x="8178" y="0"/>
                </a:moveTo>
                <a:lnTo>
                  <a:pt x="4457" y="0"/>
                </a:lnTo>
                <a:lnTo>
                  <a:pt x="2946" y="520"/>
                </a:lnTo>
                <a:lnTo>
                  <a:pt x="596" y="2590"/>
                </a:lnTo>
                <a:lnTo>
                  <a:pt x="0" y="3936"/>
                </a:lnTo>
                <a:lnTo>
                  <a:pt x="33" y="7251"/>
                </a:lnTo>
                <a:lnTo>
                  <a:pt x="596" y="8521"/>
                </a:lnTo>
                <a:lnTo>
                  <a:pt x="2946" y="10718"/>
                </a:lnTo>
                <a:lnTo>
                  <a:pt x="4457" y="11264"/>
                </a:lnTo>
                <a:lnTo>
                  <a:pt x="8178" y="11264"/>
                </a:lnTo>
                <a:lnTo>
                  <a:pt x="9716" y="10718"/>
                </a:lnTo>
                <a:lnTo>
                  <a:pt x="12026" y="8610"/>
                </a:lnTo>
                <a:lnTo>
                  <a:pt x="12611" y="7251"/>
                </a:lnTo>
                <a:lnTo>
                  <a:pt x="12611" y="3936"/>
                </a:lnTo>
                <a:lnTo>
                  <a:pt x="12026" y="2590"/>
                </a:lnTo>
                <a:lnTo>
                  <a:pt x="9702" y="520"/>
                </a:lnTo>
                <a:lnTo>
                  <a:pt x="81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695528" y="2592875"/>
            <a:ext cx="56515" cy="36830"/>
          </a:xfrm>
          <a:custGeom>
            <a:avLst/>
            <a:gdLst/>
            <a:ahLst/>
            <a:cxnLst/>
            <a:rect l="l" t="t" r="r" b="b"/>
            <a:pathLst>
              <a:path w="56515" h="36830">
                <a:moveTo>
                  <a:pt x="10960" y="863"/>
                </a:moveTo>
                <a:lnTo>
                  <a:pt x="0" y="863"/>
                </a:lnTo>
                <a:lnTo>
                  <a:pt x="0" y="36347"/>
                </a:lnTo>
                <a:lnTo>
                  <a:pt x="10960" y="36347"/>
                </a:lnTo>
                <a:lnTo>
                  <a:pt x="10960" y="14096"/>
                </a:lnTo>
                <a:lnTo>
                  <a:pt x="11518" y="12077"/>
                </a:lnTo>
                <a:lnTo>
                  <a:pt x="12649" y="10604"/>
                </a:lnTo>
                <a:lnTo>
                  <a:pt x="13754" y="9118"/>
                </a:lnTo>
                <a:lnTo>
                  <a:pt x="15252" y="8394"/>
                </a:lnTo>
                <a:lnTo>
                  <a:pt x="56349" y="8394"/>
                </a:lnTo>
                <a:lnTo>
                  <a:pt x="56349" y="6616"/>
                </a:lnTo>
                <a:lnTo>
                  <a:pt x="32842" y="6616"/>
                </a:lnTo>
                <a:lnTo>
                  <a:pt x="32757" y="6413"/>
                </a:lnTo>
                <a:lnTo>
                  <a:pt x="10960" y="6413"/>
                </a:lnTo>
                <a:lnTo>
                  <a:pt x="10960" y="863"/>
                </a:lnTo>
                <a:close/>
              </a:path>
              <a:path w="56515" h="36830">
                <a:moveTo>
                  <a:pt x="37947" y="8394"/>
                </a:moveTo>
                <a:lnTo>
                  <a:pt x="20840" y="8394"/>
                </a:lnTo>
                <a:lnTo>
                  <a:pt x="22707" y="10883"/>
                </a:lnTo>
                <a:lnTo>
                  <a:pt x="22707" y="36347"/>
                </a:lnTo>
                <a:lnTo>
                  <a:pt x="33655" y="36347"/>
                </a:lnTo>
                <a:lnTo>
                  <a:pt x="33681" y="14096"/>
                </a:lnTo>
                <a:lnTo>
                  <a:pt x="34226" y="12255"/>
                </a:lnTo>
                <a:lnTo>
                  <a:pt x="36487" y="9156"/>
                </a:lnTo>
                <a:lnTo>
                  <a:pt x="37947" y="8394"/>
                </a:lnTo>
                <a:close/>
              </a:path>
              <a:path w="56515" h="36830">
                <a:moveTo>
                  <a:pt x="56349" y="8394"/>
                </a:moveTo>
                <a:lnTo>
                  <a:pt x="43522" y="8394"/>
                </a:lnTo>
                <a:lnTo>
                  <a:pt x="45383" y="10883"/>
                </a:lnTo>
                <a:lnTo>
                  <a:pt x="45440" y="36347"/>
                </a:lnTo>
                <a:lnTo>
                  <a:pt x="56349" y="36347"/>
                </a:lnTo>
                <a:lnTo>
                  <a:pt x="56349" y="8394"/>
                </a:lnTo>
                <a:close/>
              </a:path>
              <a:path w="56515" h="36830">
                <a:moveTo>
                  <a:pt x="52476" y="0"/>
                </a:moveTo>
                <a:lnTo>
                  <a:pt x="39535" y="0"/>
                </a:lnTo>
                <a:lnTo>
                  <a:pt x="35534" y="2209"/>
                </a:lnTo>
                <a:lnTo>
                  <a:pt x="32842" y="6616"/>
                </a:lnTo>
                <a:lnTo>
                  <a:pt x="56349" y="6616"/>
                </a:lnTo>
                <a:lnTo>
                  <a:pt x="56349" y="4762"/>
                </a:lnTo>
                <a:lnTo>
                  <a:pt x="52476" y="0"/>
                </a:lnTo>
                <a:close/>
              </a:path>
              <a:path w="56515" h="36830">
                <a:moveTo>
                  <a:pt x="27559" y="0"/>
                </a:moveTo>
                <a:lnTo>
                  <a:pt x="20129" y="0"/>
                </a:lnTo>
                <a:lnTo>
                  <a:pt x="17907" y="609"/>
                </a:lnTo>
                <a:lnTo>
                  <a:pt x="13804" y="2984"/>
                </a:lnTo>
                <a:lnTo>
                  <a:pt x="12217" y="4508"/>
                </a:lnTo>
                <a:lnTo>
                  <a:pt x="11099" y="6413"/>
                </a:lnTo>
                <a:lnTo>
                  <a:pt x="32757" y="6413"/>
                </a:lnTo>
                <a:lnTo>
                  <a:pt x="31013" y="2209"/>
                </a:lnTo>
                <a:lnTo>
                  <a:pt x="27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82852" y="2578422"/>
            <a:ext cx="21590" cy="50800"/>
          </a:xfrm>
          <a:custGeom>
            <a:avLst/>
            <a:gdLst/>
            <a:ahLst/>
            <a:cxnLst/>
            <a:rect l="l" t="t" r="r" b="b"/>
            <a:pathLst>
              <a:path w="21590" h="50800">
                <a:moveTo>
                  <a:pt x="21475" y="12344"/>
                </a:moveTo>
                <a:lnTo>
                  <a:pt x="10566" y="12344"/>
                </a:lnTo>
                <a:lnTo>
                  <a:pt x="10566" y="50800"/>
                </a:lnTo>
                <a:lnTo>
                  <a:pt x="21475" y="50800"/>
                </a:lnTo>
                <a:lnTo>
                  <a:pt x="21475" y="12344"/>
                </a:lnTo>
                <a:close/>
              </a:path>
              <a:path w="21590" h="50800">
                <a:moveTo>
                  <a:pt x="21475" y="0"/>
                </a:moveTo>
                <a:lnTo>
                  <a:pt x="14859" y="0"/>
                </a:lnTo>
                <a:lnTo>
                  <a:pt x="12801" y="1549"/>
                </a:lnTo>
                <a:lnTo>
                  <a:pt x="10553" y="2971"/>
                </a:lnTo>
                <a:lnTo>
                  <a:pt x="5499" y="5549"/>
                </a:lnTo>
                <a:lnTo>
                  <a:pt x="2819" y="6616"/>
                </a:lnTo>
                <a:lnTo>
                  <a:pt x="0" y="7454"/>
                </a:lnTo>
                <a:lnTo>
                  <a:pt x="0" y="16662"/>
                </a:lnTo>
                <a:lnTo>
                  <a:pt x="10566" y="12344"/>
                </a:lnTo>
                <a:lnTo>
                  <a:pt x="21475" y="12344"/>
                </a:lnTo>
                <a:lnTo>
                  <a:pt x="214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18684" y="2578710"/>
            <a:ext cx="36195" cy="51435"/>
          </a:xfrm>
          <a:custGeom>
            <a:avLst/>
            <a:gdLst/>
            <a:ahLst/>
            <a:cxnLst/>
            <a:rect l="l" t="t" r="r" b="b"/>
            <a:pathLst>
              <a:path w="36195" h="51435">
                <a:moveTo>
                  <a:pt x="18719" y="0"/>
                </a:moveTo>
                <a:lnTo>
                  <a:pt x="12649" y="0"/>
                </a:lnTo>
                <a:lnTo>
                  <a:pt x="8001" y="2260"/>
                </a:lnTo>
                <a:lnTo>
                  <a:pt x="1600" y="11277"/>
                </a:lnTo>
                <a:lnTo>
                  <a:pt x="0" y="17856"/>
                </a:lnTo>
                <a:lnTo>
                  <a:pt x="0" y="26466"/>
                </a:lnTo>
                <a:lnTo>
                  <a:pt x="1119" y="37388"/>
                </a:lnTo>
                <a:lnTo>
                  <a:pt x="4433" y="45143"/>
                </a:lnTo>
                <a:lnTo>
                  <a:pt x="9981" y="49814"/>
                </a:lnTo>
                <a:lnTo>
                  <a:pt x="17754" y="51371"/>
                </a:lnTo>
                <a:lnTo>
                  <a:pt x="23647" y="51371"/>
                </a:lnTo>
                <a:lnTo>
                  <a:pt x="28155" y="49136"/>
                </a:lnTo>
                <a:lnTo>
                  <a:pt x="32465" y="43002"/>
                </a:lnTo>
                <a:lnTo>
                  <a:pt x="13462" y="43002"/>
                </a:lnTo>
                <a:lnTo>
                  <a:pt x="11112" y="37388"/>
                </a:lnTo>
                <a:lnTo>
                  <a:pt x="11184" y="14122"/>
                </a:lnTo>
                <a:lnTo>
                  <a:pt x="13512" y="8343"/>
                </a:lnTo>
                <a:lnTo>
                  <a:pt x="32524" y="8343"/>
                </a:lnTo>
                <a:lnTo>
                  <a:pt x="31699" y="6332"/>
                </a:lnTo>
                <a:lnTo>
                  <a:pt x="26289" y="1583"/>
                </a:lnTo>
                <a:lnTo>
                  <a:pt x="18719" y="0"/>
                </a:lnTo>
                <a:close/>
              </a:path>
              <a:path w="36195" h="51435">
                <a:moveTo>
                  <a:pt x="32524" y="8343"/>
                </a:moveTo>
                <a:lnTo>
                  <a:pt x="22682" y="8343"/>
                </a:lnTo>
                <a:lnTo>
                  <a:pt x="24879" y="14122"/>
                </a:lnTo>
                <a:lnTo>
                  <a:pt x="24810" y="37388"/>
                </a:lnTo>
                <a:lnTo>
                  <a:pt x="22631" y="43002"/>
                </a:lnTo>
                <a:lnTo>
                  <a:pt x="32465" y="43002"/>
                </a:lnTo>
                <a:lnTo>
                  <a:pt x="34455" y="40170"/>
                </a:lnTo>
                <a:lnTo>
                  <a:pt x="36029" y="33731"/>
                </a:lnTo>
                <a:lnTo>
                  <a:pt x="36029" y="25323"/>
                </a:lnTo>
                <a:lnTo>
                  <a:pt x="34952" y="14300"/>
                </a:lnTo>
                <a:lnTo>
                  <a:pt x="34895" y="14122"/>
                </a:lnTo>
                <a:lnTo>
                  <a:pt x="32524" y="83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862805" y="2579540"/>
            <a:ext cx="41910" cy="50165"/>
          </a:xfrm>
          <a:custGeom>
            <a:avLst/>
            <a:gdLst/>
            <a:ahLst/>
            <a:cxnLst/>
            <a:rect l="l" t="t" r="r" b="b"/>
            <a:pathLst>
              <a:path w="41909" h="50164">
                <a:moveTo>
                  <a:pt x="11188" y="0"/>
                </a:moveTo>
                <a:lnTo>
                  <a:pt x="0" y="0"/>
                </a:lnTo>
                <a:lnTo>
                  <a:pt x="0" y="49682"/>
                </a:lnTo>
                <a:lnTo>
                  <a:pt x="11188" y="49682"/>
                </a:lnTo>
                <a:lnTo>
                  <a:pt x="11188" y="25349"/>
                </a:lnTo>
                <a:lnTo>
                  <a:pt x="23694" y="25349"/>
                </a:lnTo>
                <a:lnTo>
                  <a:pt x="22491" y="23685"/>
                </a:lnTo>
                <a:lnTo>
                  <a:pt x="22640" y="23482"/>
                </a:lnTo>
                <a:lnTo>
                  <a:pt x="11188" y="23482"/>
                </a:lnTo>
                <a:lnTo>
                  <a:pt x="11188" y="0"/>
                </a:lnTo>
                <a:close/>
              </a:path>
              <a:path w="41909" h="50164">
                <a:moveTo>
                  <a:pt x="23694" y="25349"/>
                </a:moveTo>
                <a:lnTo>
                  <a:pt x="11366" y="25349"/>
                </a:lnTo>
                <a:lnTo>
                  <a:pt x="11937" y="26771"/>
                </a:lnTo>
                <a:lnTo>
                  <a:pt x="12407" y="27686"/>
                </a:lnTo>
                <a:lnTo>
                  <a:pt x="27165" y="49682"/>
                </a:lnTo>
                <a:lnTo>
                  <a:pt x="41287" y="49682"/>
                </a:lnTo>
                <a:lnTo>
                  <a:pt x="23694" y="25349"/>
                </a:lnTo>
                <a:close/>
              </a:path>
              <a:path w="41909" h="50164">
                <a:moveTo>
                  <a:pt x="39814" y="0"/>
                </a:moveTo>
                <a:lnTo>
                  <a:pt x="26466" y="0"/>
                </a:lnTo>
                <a:lnTo>
                  <a:pt x="12750" y="20713"/>
                </a:lnTo>
                <a:lnTo>
                  <a:pt x="12077" y="21920"/>
                </a:lnTo>
                <a:lnTo>
                  <a:pt x="11633" y="22834"/>
                </a:lnTo>
                <a:lnTo>
                  <a:pt x="11366" y="23482"/>
                </a:lnTo>
                <a:lnTo>
                  <a:pt x="22640" y="23482"/>
                </a:lnTo>
                <a:lnTo>
                  <a:pt x="398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079720" y="2580646"/>
            <a:ext cx="41275" cy="54610"/>
          </a:xfrm>
          <a:custGeom>
            <a:avLst/>
            <a:gdLst/>
            <a:ahLst/>
            <a:cxnLst/>
            <a:rect l="l" t="t" r="r" b="b"/>
            <a:pathLst>
              <a:path w="41275" h="54610">
                <a:moveTo>
                  <a:pt x="25907" y="0"/>
                </a:moveTo>
                <a:lnTo>
                  <a:pt x="0" y="0"/>
                </a:lnTo>
                <a:lnTo>
                  <a:pt x="0" y="54444"/>
                </a:lnTo>
                <a:lnTo>
                  <a:pt x="27114" y="54444"/>
                </a:lnTo>
                <a:lnTo>
                  <a:pt x="31991" y="52984"/>
                </a:lnTo>
                <a:lnTo>
                  <a:pt x="39115" y="47142"/>
                </a:lnTo>
                <a:lnTo>
                  <a:pt x="39907" y="45402"/>
                </a:lnTo>
                <a:lnTo>
                  <a:pt x="12280" y="45402"/>
                </a:lnTo>
                <a:lnTo>
                  <a:pt x="12280" y="31051"/>
                </a:lnTo>
                <a:lnTo>
                  <a:pt x="38947" y="31051"/>
                </a:lnTo>
                <a:lnTo>
                  <a:pt x="37414" y="29502"/>
                </a:lnTo>
                <a:lnTo>
                  <a:pt x="35128" y="27114"/>
                </a:lnTo>
                <a:lnTo>
                  <a:pt x="32029" y="25692"/>
                </a:lnTo>
                <a:lnTo>
                  <a:pt x="28155" y="25209"/>
                </a:lnTo>
                <a:lnTo>
                  <a:pt x="28155" y="25044"/>
                </a:lnTo>
                <a:lnTo>
                  <a:pt x="31229" y="24193"/>
                </a:lnTo>
                <a:lnTo>
                  <a:pt x="33756" y="22669"/>
                </a:lnTo>
                <a:lnTo>
                  <a:pt x="34418" y="21945"/>
                </a:lnTo>
                <a:lnTo>
                  <a:pt x="12280" y="21945"/>
                </a:lnTo>
                <a:lnTo>
                  <a:pt x="12280" y="9029"/>
                </a:lnTo>
                <a:lnTo>
                  <a:pt x="38747" y="9029"/>
                </a:lnTo>
                <a:lnTo>
                  <a:pt x="38747" y="8699"/>
                </a:lnTo>
                <a:lnTo>
                  <a:pt x="37122" y="5562"/>
                </a:lnTo>
                <a:lnTo>
                  <a:pt x="30568" y="1117"/>
                </a:lnTo>
                <a:lnTo>
                  <a:pt x="25907" y="0"/>
                </a:lnTo>
                <a:close/>
              </a:path>
              <a:path w="41275" h="54610">
                <a:moveTo>
                  <a:pt x="38947" y="31051"/>
                </a:moveTo>
                <a:lnTo>
                  <a:pt x="21843" y="31051"/>
                </a:lnTo>
                <a:lnTo>
                  <a:pt x="24053" y="31673"/>
                </a:lnTo>
                <a:lnTo>
                  <a:pt x="27216" y="34150"/>
                </a:lnTo>
                <a:lnTo>
                  <a:pt x="27990" y="35864"/>
                </a:lnTo>
                <a:lnTo>
                  <a:pt x="27990" y="40309"/>
                </a:lnTo>
                <a:lnTo>
                  <a:pt x="27203" y="42113"/>
                </a:lnTo>
                <a:lnTo>
                  <a:pt x="25603" y="43446"/>
                </a:lnTo>
                <a:lnTo>
                  <a:pt x="23977" y="44742"/>
                </a:lnTo>
                <a:lnTo>
                  <a:pt x="21767" y="45402"/>
                </a:lnTo>
                <a:lnTo>
                  <a:pt x="39907" y="45402"/>
                </a:lnTo>
                <a:lnTo>
                  <a:pt x="40798" y="43446"/>
                </a:lnTo>
                <a:lnTo>
                  <a:pt x="40919" y="34772"/>
                </a:lnTo>
                <a:lnTo>
                  <a:pt x="39763" y="31877"/>
                </a:lnTo>
                <a:lnTo>
                  <a:pt x="38947" y="31051"/>
                </a:lnTo>
                <a:close/>
              </a:path>
              <a:path w="41275" h="54610">
                <a:moveTo>
                  <a:pt x="38747" y="9029"/>
                </a:moveTo>
                <a:lnTo>
                  <a:pt x="22847" y="9029"/>
                </a:lnTo>
                <a:lnTo>
                  <a:pt x="25819" y="11036"/>
                </a:lnTo>
                <a:lnTo>
                  <a:pt x="25819" y="17183"/>
                </a:lnTo>
                <a:lnTo>
                  <a:pt x="25120" y="18872"/>
                </a:lnTo>
                <a:lnTo>
                  <a:pt x="22186" y="21323"/>
                </a:lnTo>
                <a:lnTo>
                  <a:pt x="20205" y="21945"/>
                </a:lnTo>
                <a:lnTo>
                  <a:pt x="34418" y="21945"/>
                </a:lnTo>
                <a:lnTo>
                  <a:pt x="37757" y="18249"/>
                </a:lnTo>
                <a:lnTo>
                  <a:pt x="38747" y="15684"/>
                </a:lnTo>
                <a:lnTo>
                  <a:pt x="38747" y="90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127566" y="2577719"/>
            <a:ext cx="13970" cy="57785"/>
          </a:xfrm>
          <a:custGeom>
            <a:avLst/>
            <a:gdLst/>
            <a:ahLst/>
            <a:cxnLst/>
            <a:rect l="l" t="t" r="r" b="b"/>
            <a:pathLst>
              <a:path w="13970" h="57785">
                <a:moveTo>
                  <a:pt x="12839" y="18478"/>
                </a:moveTo>
                <a:lnTo>
                  <a:pt x="850" y="18478"/>
                </a:lnTo>
                <a:lnTo>
                  <a:pt x="850" y="57365"/>
                </a:lnTo>
                <a:lnTo>
                  <a:pt x="12839" y="57365"/>
                </a:lnTo>
                <a:lnTo>
                  <a:pt x="12839" y="18478"/>
                </a:lnTo>
                <a:close/>
              </a:path>
              <a:path w="13970" h="57785">
                <a:moveTo>
                  <a:pt x="8966" y="0"/>
                </a:moveTo>
                <a:lnTo>
                  <a:pt x="4889" y="0"/>
                </a:lnTo>
                <a:lnTo>
                  <a:pt x="3238" y="571"/>
                </a:lnTo>
                <a:lnTo>
                  <a:pt x="1930" y="1701"/>
                </a:lnTo>
                <a:lnTo>
                  <a:pt x="660" y="2844"/>
                </a:lnTo>
                <a:lnTo>
                  <a:pt x="0" y="4317"/>
                </a:lnTo>
                <a:lnTo>
                  <a:pt x="34" y="7937"/>
                </a:lnTo>
                <a:lnTo>
                  <a:pt x="660" y="9334"/>
                </a:lnTo>
                <a:lnTo>
                  <a:pt x="3238" y="11747"/>
                </a:lnTo>
                <a:lnTo>
                  <a:pt x="4889" y="12331"/>
                </a:lnTo>
                <a:lnTo>
                  <a:pt x="8966" y="12331"/>
                </a:lnTo>
                <a:lnTo>
                  <a:pt x="10656" y="11747"/>
                </a:lnTo>
                <a:lnTo>
                  <a:pt x="13195" y="9436"/>
                </a:lnTo>
                <a:lnTo>
                  <a:pt x="13830" y="7937"/>
                </a:lnTo>
                <a:lnTo>
                  <a:pt x="13830" y="4317"/>
                </a:lnTo>
                <a:lnTo>
                  <a:pt x="13195" y="2844"/>
                </a:lnTo>
                <a:lnTo>
                  <a:pt x="10642" y="571"/>
                </a:lnTo>
                <a:lnTo>
                  <a:pt x="89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150520" y="2577532"/>
            <a:ext cx="39370" cy="57785"/>
          </a:xfrm>
          <a:custGeom>
            <a:avLst/>
            <a:gdLst/>
            <a:ahLst/>
            <a:cxnLst/>
            <a:rect l="l" t="t" r="r" b="b"/>
            <a:pathLst>
              <a:path w="39370" h="57785">
                <a:moveTo>
                  <a:pt x="11988" y="0"/>
                </a:moveTo>
                <a:lnTo>
                  <a:pt x="0" y="0"/>
                </a:lnTo>
                <a:lnTo>
                  <a:pt x="0" y="57556"/>
                </a:lnTo>
                <a:lnTo>
                  <a:pt x="11988" y="57556"/>
                </a:lnTo>
                <a:lnTo>
                  <a:pt x="11988" y="38265"/>
                </a:lnTo>
                <a:lnTo>
                  <a:pt x="24972" y="38265"/>
                </a:lnTo>
                <a:lnTo>
                  <a:pt x="24015" y="36944"/>
                </a:lnTo>
                <a:lnTo>
                  <a:pt x="24248" y="36639"/>
                </a:lnTo>
                <a:lnTo>
                  <a:pt x="11988" y="36639"/>
                </a:lnTo>
                <a:lnTo>
                  <a:pt x="11988" y="0"/>
                </a:lnTo>
                <a:close/>
              </a:path>
              <a:path w="39370" h="57785">
                <a:moveTo>
                  <a:pt x="24972" y="38265"/>
                </a:moveTo>
                <a:lnTo>
                  <a:pt x="12153" y="38265"/>
                </a:lnTo>
                <a:lnTo>
                  <a:pt x="24549" y="57556"/>
                </a:lnTo>
                <a:lnTo>
                  <a:pt x="38950" y="57556"/>
                </a:lnTo>
                <a:lnTo>
                  <a:pt x="24972" y="38265"/>
                </a:lnTo>
                <a:close/>
              </a:path>
              <a:path w="39370" h="57785">
                <a:moveTo>
                  <a:pt x="37973" y="18669"/>
                </a:moveTo>
                <a:lnTo>
                  <a:pt x="23723" y="18669"/>
                </a:lnTo>
                <a:lnTo>
                  <a:pt x="12153" y="36639"/>
                </a:lnTo>
                <a:lnTo>
                  <a:pt x="24248" y="36639"/>
                </a:lnTo>
                <a:lnTo>
                  <a:pt x="37973" y="186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190111" y="2595264"/>
            <a:ext cx="37465" cy="41275"/>
          </a:xfrm>
          <a:custGeom>
            <a:avLst/>
            <a:gdLst/>
            <a:ahLst/>
            <a:cxnLst/>
            <a:rect l="l" t="t" r="r" b="b"/>
            <a:pathLst>
              <a:path w="37465" h="41275">
                <a:moveTo>
                  <a:pt x="25120" y="0"/>
                </a:moveTo>
                <a:lnTo>
                  <a:pt x="13982" y="0"/>
                </a:lnTo>
                <a:lnTo>
                  <a:pt x="9385" y="1879"/>
                </a:lnTo>
                <a:lnTo>
                  <a:pt x="1879" y="9423"/>
                </a:lnTo>
                <a:lnTo>
                  <a:pt x="0" y="14541"/>
                </a:lnTo>
                <a:lnTo>
                  <a:pt x="0" y="27216"/>
                </a:lnTo>
                <a:lnTo>
                  <a:pt x="1739" y="32067"/>
                </a:lnTo>
                <a:lnTo>
                  <a:pt x="8674" y="39039"/>
                </a:lnTo>
                <a:lnTo>
                  <a:pt x="13563" y="40779"/>
                </a:lnTo>
                <a:lnTo>
                  <a:pt x="25577" y="40779"/>
                </a:lnTo>
                <a:lnTo>
                  <a:pt x="30225" y="39814"/>
                </a:lnTo>
                <a:lnTo>
                  <a:pt x="33820" y="37884"/>
                </a:lnTo>
                <a:lnTo>
                  <a:pt x="33820" y="32270"/>
                </a:lnTo>
                <a:lnTo>
                  <a:pt x="15836" y="32270"/>
                </a:lnTo>
                <a:lnTo>
                  <a:pt x="12280" y="29438"/>
                </a:lnTo>
                <a:lnTo>
                  <a:pt x="11899" y="23799"/>
                </a:lnTo>
                <a:lnTo>
                  <a:pt x="37261" y="23799"/>
                </a:lnTo>
                <a:lnTo>
                  <a:pt x="37261" y="16433"/>
                </a:lnTo>
                <a:lnTo>
                  <a:pt x="11810" y="16433"/>
                </a:lnTo>
                <a:lnTo>
                  <a:pt x="12115" y="14058"/>
                </a:lnTo>
                <a:lnTo>
                  <a:pt x="12979" y="12064"/>
                </a:lnTo>
                <a:lnTo>
                  <a:pt x="14363" y="10477"/>
                </a:lnTo>
                <a:lnTo>
                  <a:pt x="15798" y="8877"/>
                </a:lnTo>
                <a:lnTo>
                  <a:pt x="17437" y="8089"/>
                </a:lnTo>
                <a:lnTo>
                  <a:pt x="35419" y="8089"/>
                </a:lnTo>
                <a:lnTo>
                  <a:pt x="29514" y="1689"/>
                </a:lnTo>
                <a:lnTo>
                  <a:pt x="25120" y="0"/>
                </a:lnTo>
                <a:close/>
              </a:path>
              <a:path w="37465" h="41275">
                <a:moveTo>
                  <a:pt x="33820" y="29235"/>
                </a:moveTo>
                <a:lnTo>
                  <a:pt x="30606" y="31254"/>
                </a:lnTo>
                <a:lnTo>
                  <a:pt x="26847" y="32270"/>
                </a:lnTo>
                <a:lnTo>
                  <a:pt x="33820" y="32270"/>
                </a:lnTo>
                <a:lnTo>
                  <a:pt x="33820" y="29235"/>
                </a:lnTo>
                <a:close/>
              </a:path>
              <a:path w="37465" h="41275">
                <a:moveTo>
                  <a:pt x="35419" y="8089"/>
                </a:moveTo>
                <a:lnTo>
                  <a:pt x="23863" y="8089"/>
                </a:lnTo>
                <a:lnTo>
                  <a:pt x="26136" y="10871"/>
                </a:lnTo>
                <a:lnTo>
                  <a:pt x="26136" y="16433"/>
                </a:lnTo>
                <a:lnTo>
                  <a:pt x="37261" y="16433"/>
                </a:lnTo>
                <a:lnTo>
                  <a:pt x="37261" y="12992"/>
                </a:lnTo>
                <a:lnTo>
                  <a:pt x="35712" y="8407"/>
                </a:lnTo>
                <a:lnTo>
                  <a:pt x="35419" y="8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252384" y="2580643"/>
            <a:ext cx="41275" cy="54610"/>
          </a:xfrm>
          <a:custGeom>
            <a:avLst/>
            <a:gdLst/>
            <a:ahLst/>
            <a:cxnLst/>
            <a:rect l="l" t="t" r="r" b="b"/>
            <a:pathLst>
              <a:path w="41275" h="54610">
                <a:moveTo>
                  <a:pt x="34670" y="43281"/>
                </a:moveTo>
                <a:lnTo>
                  <a:pt x="23723" y="43281"/>
                </a:lnTo>
                <a:lnTo>
                  <a:pt x="23723" y="54444"/>
                </a:lnTo>
                <a:lnTo>
                  <a:pt x="34670" y="54444"/>
                </a:lnTo>
                <a:lnTo>
                  <a:pt x="34670" y="43281"/>
                </a:lnTo>
                <a:close/>
              </a:path>
              <a:path w="41275" h="54610">
                <a:moveTo>
                  <a:pt x="34670" y="0"/>
                </a:moveTo>
                <a:lnTo>
                  <a:pt x="23545" y="0"/>
                </a:lnTo>
                <a:lnTo>
                  <a:pt x="22263" y="2730"/>
                </a:lnTo>
                <a:lnTo>
                  <a:pt x="20739" y="5600"/>
                </a:lnTo>
                <a:lnTo>
                  <a:pt x="0" y="33908"/>
                </a:lnTo>
                <a:lnTo>
                  <a:pt x="0" y="43281"/>
                </a:lnTo>
                <a:lnTo>
                  <a:pt x="41186" y="43281"/>
                </a:lnTo>
                <a:lnTo>
                  <a:pt x="41186" y="34328"/>
                </a:lnTo>
                <a:lnTo>
                  <a:pt x="10756" y="34328"/>
                </a:lnTo>
                <a:lnTo>
                  <a:pt x="11849" y="32994"/>
                </a:lnTo>
                <a:lnTo>
                  <a:pt x="23723" y="15303"/>
                </a:lnTo>
                <a:lnTo>
                  <a:pt x="34670" y="15303"/>
                </a:lnTo>
                <a:lnTo>
                  <a:pt x="34670" y="0"/>
                </a:lnTo>
                <a:close/>
              </a:path>
              <a:path w="41275" h="54610">
                <a:moveTo>
                  <a:pt x="34670" y="15303"/>
                </a:moveTo>
                <a:lnTo>
                  <a:pt x="23723" y="15303"/>
                </a:lnTo>
                <a:lnTo>
                  <a:pt x="23723" y="34328"/>
                </a:lnTo>
                <a:lnTo>
                  <a:pt x="34670" y="34328"/>
                </a:lnTo>
                <a:lnTo>
                  <a:pt x="34670" y="153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298787" y="2579739"/>
            <a:ext cx="36830" cy="55880"/>
          </a:xfrm>
          <a:custGeom>
            <a:avLst/>
            <a:gdLst/>
            <a:ahLst/>
            <a:cxnLst/>
            <a:rect l="l" t="t" r="r" b="b"/>
            <a:pathLst>
              <a:path w="36829" h="55880">
                <a:moveTo>
                  <a:pt x="35311" y="9563"/>
                </a:moveTo>
                <a:lnTo>
                  <a:pt x="18757" y="9563"/>
                </a:lnTo>
                <a:lnTo>
                  <a:pt x="20789" y="10160"/>
                </a:lnTo>
                <a:lnTo>
                  <a:pt x="23418" y="12534"/>
                </a:lnTo>
                <a:lnTo>
                  <a:pt x="24053" y="14300"/>
                </a:lnTo>
                <a:lnTo>
                  <a:pt x="24031" y="17957"/>
                </a:lnTo>
                <a:lnTo>
                  <a:pt x="23875" y="18923"/>
                </a:lnTo>
                <a:lnTo>
                  <a:pt x="12865" y="30543"/>
                </a:lnTo>
                <a:lnTo>
                  <a:pt x="11182" y="31838"/>
                </a:lnTo>
                <a:lnTo>
                  <a:pt x="0" y="48463"/>
                </a:lnTo>
                <a:lnTo>
                  <a:pt x="0" y="55346"/>
                </a:lnTo>
                <a:lnTo>
                  <a:pt x="36207" y="55346"/>
                </a:lnTo>
                <a:lnTo>
                  <a:pt x="36207" y="45402"/>
                </a:lnTo>
                <a:lnTo>
                  <a:pt x="13131" y="45402"/>
                </a:lnTo>
                <a:lnTo>
                  <a:pt x="13131" y="44691"/>
                </a:lnTo>
                <a:lnTo>
                  <a:pt x="13398" y="43954"/>
                </a:lnTo>
                <a:lnTo>
                  <a:pt x="14414" y="42379"/>
                </a:lnTo>
                <a:lnTo>
                  <a:pt x="15089" y="41541"/>
                </a:lnTo>
                <a:lnTo>
                  <a:pt x="15951" y="40754"/>
                </a:lnTo>
                <a:lnTo>
                  <a:pt x="16802" y="39928"/>
                </a:lnTo>
                <a:lnTo>
                  <a:pt x="17779" y="39090"/>
                </a:lnTo>
                <a:lnTo>
                  <a:pt x="20053" y="37401"/>
                </a:lnTo>
                <a:lnTo>
                  <a:pt x="22428" y="35674"/>
                </a:lnTo>
                <a:lnTo>
                  <a:pt x="24231" y="34442"/>
                </a:lnTo>
                <a:lnTo>
                  <a:pt x="25971" y="33159"/>
                </a:lnTo>
                <a:lnTo>
                  <a:pt x="27740" y="31762"/>
                </a:lnTo>
                <a:lnTo>
                  <a:pt x="29286" y="30492"/>
                </a:lnTo>
                <a:lnTo>
                  <a:pt x="30784" y="29044"/>
                </a:lnTo>
                <a:lnTo>
                  <a:pt x="32042" y="27444"/>
                </a:lnTo>
                <a:lnTo>
                  <a:pt x="33337" y="25857"/>
                </a:lnTo>
                <a:lnTo>
                  <a:pt x="34366" y="24079"/>
                </a:lnTo>
                <a:lnTo>
                  <a:pt x="35136" y="22072"/>
                </a:lnTo>
                <a:lnTo>
                  <a:pt x="35902" y="20180"/>
                </a:lnTo>
                <a:lnTo>
                  <a:pt x="36283" y="17957"/>
                </a:lnTo>
                <a:lnTo>
                  <a:pt x="36180" y="12534"/>
                </a:lnTo>
                <a:lnTo>
                  <a:pt x="35890" y="10960"/>
                </a:lnTo>
                <a:lnTo>
                  <a:pt x="35311" y="9563"/>
                </a:lnTo>
                <a:close/>
              </a:path>
              <a:path w="36829" h="55880">
                <a:moveTo>
                  <a:pt x="21374" y="0"/>
                </a:moveTo>
                <a:lnTo>
                  <a:pt x="12699" y="0"/>
                </a:lnTo>
                <a:lnTo>
                  <a:pt x="7353" y="1524"/>
                </a:lnTo>
                <a:lnTo>
                  <a:pt x="2616" y="4584"/>
                </a:lnTo>
                <a:lnTo>
                  <a:pt x="2616" y="15138"/>
                </a:lnTo>
                <a:lnTo>
                  <a:pt x="6896" y="11417"/>
                </a:lnTo>
                <a:lnTo>
                  <a:pt x="11353" y="9563"/>
                </a:lnTo>
                <a:lnTo>
                  <a:pt x="35311" y="9563"/>
                </a:lnTo>
                <a:lnTo>
                  <a:pt x="34302" y="7124"/>
                </a:lnTo>
                <a:lnTo>
                  <a:pt x="33121" y="5511"/>
                </a:lnTo>
                <a:lnTo>
                  <a:pt x="30111" y="2819"/>
                </a:lnTo>
                <a:lnTo>
                  <a:pt x="28232" y="1790"/>
                </a:lnTo>
                <a:lnTo>
                  <a:pt x="23875" y="342"/>
                </a:lnTo>
                <a:lnTo>
                  <a:pt x="21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348399" y="2579427"/>
            <a:ext cx="24130" cy="55880"/>
          </a:xfrm>
          <a:custGeom>
            <a:avLst/>
            <a:gdLst/>
            <a:ahLst/>
            <a:cxnLst/>
            <a:rect l="l" t="t" r="r" b="b"/>
            <a:pathLst>
              <a:path w="24129" h="55880">
                <a:moveTo>
                  <a:pt x="23545" y="13512"/>
                </a:moveTo>
                <a:lnTo>
                  <a:pt x="11595" y="13512"/>
                </a:lnTo>
                <a:lnTo>
                  <a:pt x="11595" y="55664"/>
                </a:lnTo>
                <a:lnTo>
                  <a:pt x="23545" y="55664"/>
                </a:lnTo>
                <a:lnTo>
                  <a:pt x="23545" y="13512"/>
                </a:lnTo>
                <a:close/>
              </a:path>
              <a:path w="24129" h="55880">
                <a:moveTo>
                  <a:pt x="23545" y="0"/>
                </a:moveTo>
                <a:lnTo>
                  <a:pt x="16294" y="0"/>
                </a:lnTo>
                <a:lnTo>
                  <a:pt x="14071" y="1701"/>
                </a:lnTo>
                <a:lnTo>
                  <a:pt x="11582" y="3263"/>
                </a:lnTo>
                <a:lnTo>
                  <a:pt x="6057" y="6083"/>
                </a:lnTo>
                <a:lnTo>
                  <a:pt x="3124" y="7251"/>
                </a:lnTo>
                <a:lnTo>
                  <a:pt x="0" y="8166"/>
                </a:lnTo>
                <a:lnTo>
                  <a:pt x="0" y="18262"/>
                </a:lnTo>
                <a:lnTo>
                  <a:pt x="11595" y="13512"/>
                </a:lnTo>
                <a:lnTo>
                  <a:pt x="23545" y="13512"/>
                </a:lnTo>
                <a:lnTo>
                  <a:pt x="235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391312" y="2580643"/>
            <a:ext cx="45720" cy="54610"/>
          </a:xfrm>
          <a:custGeom>
            <a:avLst/>
            <a:gdLst/>
            <a:ahLst/>
            <a:cxnLst/>
            <a:rect l="l" t="t" r="r" b="b"/>
            <a:pathLst>
              <a:path w="45720" h="54610">
                <a:moveTo>
                  <a:pt x="12242" y="0"/>
                </a:moveTo>
                <a:lnTo>
                  <a:pt x="0" y="0"/>
                </a:lnTo>
                <a:lnTo>
                  <a:pt x="0" y="54444"/>
                </a:lnTo>
                <a:lnTo>
                  <a:pt x="12242" y="54444"/>
                </a:lnTo>
                <a:lnTo>
                  <a:pt x="12242" y="27787"/>
                </a:lnTo>
                <a:lnTo>
                  <a:pt x="25952" y="27787"/>
                </a:lnTo>
                <a:lnTo>
                  <a:pt x="24637" y="25971"/>
                </a:lnTo>
                <a:lnTo>
                  <a:pt x="24805" y="25742"/>
                </a:lnTo>
                <a:lnTo>
                  <a:pt x="12242" y="25742"/>
                </a:lnTo>
                <a:lnTo>
                  <a:pt x="12242" y="0"/>
                </a:lnTo>
                <a:close/>
              </a:path>
              <a:path w="45720" h="54610">
                <a:moveTo>
                  <a:pt x="25952" y="27787"/>
                </a:moveTo>
                <a:lnTo>
                  <a:pt x="12445" y="27787"/>
                </a:lnTo>
                <a:lnTo>
                  <a:pt x="13106" y="29324"/>
                </a:lnTo>
                <a:lnTo>
                  <a:pt x="13588" y="30340"/>
                </a:lnTo>
                <a:lnTo>
                  <a:pt x="29743" y="54444"/>
                </a:lnTo>
                <a:lnTo>
                  <a:pt x="45250" y="54444"/>
                </a:lnTo>
                <a:lnTo>
                  <a:pt x="25952" y="27787"/>
                </a:lnTo>
                <a:close/>
              </a:path>
              <a:path w="45720" h="54610">
                <a:moveTo>
                  <a:pt x="43611" y="0"/>
                </a:moveTo>
                <a:lnTo>
                  <a:pt x="29006" y="0"/>
                </a:lnTo>
                <a:lnTo>
                  <a:pt x="13957" y="22707"/>
                </a:lnTo>
                <a:lnTo>
                  <a:pt x="13246" y="24015"/>
                </a:lnTo>
                <a:lnTo>
                  <a:pt x="12738" y="25044"/>
                </a:lnTo>
                <a:lnTo>
                  <a:pt x="12445" y="25742"/>
                </a:lnTo>
                <a:lnTo>
                  <a:pt x="24805" y="25742"/>
                </a:lnTo>
                <a:lnTo>
                  <a:pt x="43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632963" y="2580637"/>
            <a:ext cx="45720" cy="54610"/>
          </a:xfrm>
          <a:custGeom>
            <a:avLst/>
            <a:gdLst/>
            <a:ahLst/>
            <a:cxnLst/>
            <a:rect l="l" t="t" r="r" b="b"/>
            <a:pathLst>
              <a:path w="45720" h="54610">
                <a:moveTo>
                  <a:pt x="32651" y="0"/>
                </a:moveTo>
                <a:lnTo>
                  <a:pt x="0" y="0"/>
                </a:lnTo>
                <a:lnTo>
                  <a:pt x="0" y="54444"/>
                </a:lnTo>
                <a:lnTo>
                  <a:pt x="12280" y="54444"/>
                </a:lnTo>
                <a:lnTo>
                  <a:pt x="12280" y="33616"/>
                </a:lnTo>
                <a:lnTo>
                  <a:pt x="31849" y="33616"/>
                </a:lnTo>
                <a:lnTo>
                  <a:pt x="27050" y="30111"/>
                </a:lnTo>
                <a:lnTo>
                  <a:pt x="27050" y="29959"/>
                </a:lnTo>
                <a:lnTo>
                  <a:pt x="35978" y="24345"/>
                </a:lnTo>
                <a:lnTo>
                  <a:pt x="12280" y="24345"/>
                </a:lnTo>
                <a:lnTo>
                  <a:pt x="12280" y="9194"/>
                </a:lnTo>
                <a:lnTo>
                  <a:pt x="39281" y="9194"/>
                </a:lnTo>
                <a:lnTo>
                  <a:pt x="39281" y="4940"/>
                </a:lnTo>
                <a:lnTo>
                  <a:pt x="32651" y="0"/>
                </a:lnTo>
                <a:close/>
              </a:path>
              <a:path w="45720" h="54610">
                <a:moveTo>
                  <a:pt x="31849" y="33616"/>
                </a:moveTo>
                <a:lnTo>
                  <a:pt x="16319" y="33616"/>
                </a:lnTo>
                <a:lnTo>
                  <a:pt x="17030" y="33769"/>
                </a:lnTo>
                <a:lnTo>
                  <a:pt x="18338" y="34391"/>
                </a:lnTo>
                <a:lnTo>
                  <a:pt x="23126" y="40449"/>
                </a:lnTo>
                <a:lnTo>
                  <a:pt x="31597" y="54444"/>
                </a:lnTo>
                <a:lnTo>
                  <a:pt x="45694" y="54444"/>
                </a:lnTo>
                <a:lnTo>
                  <a:pt x="34848" y="37515"/>
                </a:lnTo>
                <a:lnTo>
                  <a:pt x="34264" y="36652"/>
                </a:lnTo>
                <a:lnTo>
                  <a:pt x="32950" y="34861"/>
                </a:lnTo>
                <a:lnTo>
                  <a:pt x="32296" y="34099"/>
                </a:lnTo>
                <a:lnTo>
                  <a:pt x="31849" y="33616"/>
                </a:lnTo>
                <a:close/>
              </a:path>
              <a:path w="45720" h="54610">
                <a:moveTo>
                  <a:pt x="39281" y="9194"/>
                </a:moveTo>
                <a:lnTo>
                  <a:pt x="23520" y="9194"/>
                </a:lnTo>
                <a:lnTo>
                  <a:pt x="26339" y="11569"/>
                </a:lnTo>
                <a:lnTo>
                  <a:pt x="26339" y="18605"/>
                </a:lnTo>
                <a:lnTo>
                  <a:pt x="25552" y="20523"/>
                </a:lnTo>
                <a:lnTo>
                  <a:pt x="22339" y="23596"/>
                </a:lnTo>
                <a:lnTo>
                  <a:pt x="20218" y="24345"/>
                </a:lnTo>
                <a:lnTo>
                  <a:pt x="35978" y="24345"/>
                </a:lnTo>
                <a:lnTo>
                  <a:pt x="36982" y="23126"/>
                </a:lnTo>
                <a:lnTo>
                  <a:pt x="37820" y="21678"/>
                </a:lnTo>
                <a:lnTo>
                  <a:pt x="38988" y="18453"/>
                </a:lnTo>
                <a:lnTo>
                  <a:pt x="39281" y="16713"/>
                </a:lnTo>
                <a:lnTo>
                  <a:pt x="39281" y="91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681957" y="2596201"/>
            <a:ext cx="38100" cy="40005"/>
          </a:xfrm>
          <a:custGeom>
            <a:avLst/>
            <a:gdLst/>
            <a:ahLst/>
            <a:cxnLst/>
            <a:rect l="l" t="t" r="r" b="b"/>
            <a:pathLst>
              <a:path w="38100" h="40005">
                <a:moveTo>
                  <a:pt x="11950" y="0"/>
                </a:moveTo>
                <a:lnTo>
                  <a:pt x="0" y="0"/>
                </a:lnTo>
                <a:lnTo>
                  <a:pt x="0" y="34391"/>
                </a:lnTo>
                <a:lnTo>
                  <a:pt x="4483" y="39839"/>
                </a:lnTo>
                <a:lnTo>
                  <a:pt x="18478" y="39839"/>
                </a:lnTo>
                <a:lnTo>
                  <a:pt x="22440" y="37553"/>
                </a:lnTo>
                <a:lnTo>
                  <a:pt x="25400" y="32969"/>
                </a:lnTo>
                <a:lnTo>
                  <a:pt x="37541" y="32969"/>
                </a:lnTo>
                <a:lnTo>
                  <a:pt x="37541" y="30657"/>
                </a:lnTo>
                <a:lnTo>
                  <a:pt x="14122" y="30657"/>
                </a:lnTo>
                <a:lnTo>
                  <a:pt x="11950" y="27901"/>
                </a:lnTo>
                <a:lnTo>
                  <a:pt x="11950" y="0"/>
                </a:lnTo>
                <a:close/>
              </a:path>
              <a:path w="38100" h="40005">
                <a:moveTo>
                  <a:pt x="37541" y="32969"/>
                </a:moveTo>
                <a:lnTo>
                  <a:pt x="25590" y="32969"/>
                </a:lnTo>
                <a:lnTo>
                  <a:pt x="25590" y="38887"/>
                </a:lnTo>
                <a:lnTo>
                  <a:pt x="37541" y="38887"/>
                </a:lnTo>
                <a:lnTo>
                  <a:pt x="37541" y="32969"/>
                </a:lnTo>
                <a:close/>
              </a:path>
              <a:path w="38100" h="40005">
                <a:moveTo>
                  <a:pt x="37541" y="0"/>
                </a:moveTo>
                <a:lnTo>
                  <a:pt x="25590" y="0"/>
                </a:lnTo>
                <a:lnTo>
                  <a:pt x="25590" y="24853"/>
                </a:lnTo>
                <a:lnTo>
                  <a:pt x="24942" y="26898"/>
                </a:lnTo>
                <a:lnTo>
                  <a:pt x="22364" y="29895"/>
                </a:lnTo>
                <a:lnTo>
                  <a:pt x="20637" y="30657"/>
                </a:lnTo>
                <a:lnTo>
                  <a:pt x="37541" y="30657"/>
                </a:lnTo>
                <a:lnTo>
                  <a:pt x="37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729606" y="2595261"/>
            <a:ext cx="38100" cy="40005"/>
          </a:xfrm>
          <a:custGeom>
            <a:avLst/>
            <a:gdLst/>
            <a:ahLst/>
            <a:cxnLst/>
            <a:rect l="l" t="t" r="r" b="b"/>
            <a:pathLst>
              <a:path w="38100" h="40005">
                <a:moveTo>
                  <a:pt x="11976" y="939"/>
                </a:moveTo>
                <a:lnTo>
                  <a:pt x="0" y="939"/>
                </a:lnTo>
                <a:lnTo>
                  <a:pt x="0" y="39827"/>
                </a:lnTo>
                <a:lnTo>
                  <a:pt x="11976" y="39827"/>
                </a:lnTo>
                <a:lnTo>
                  <a:pt x="11976" y="15201"/>
                </a:lnTo>
                <a:lnTo>
                  <a:pt x="12661" y="13169"/>
                </a:lnTo>
                <a:lnTo>
                  <a:pt x="15354" y="9982"/>
                </a:lnTo>
                <a:lnTo>
                  <a:pt x="17068" y="9194"/>
                </a:lnTo>
                <a:lnTo>
                  <a:pt x="37553" y="9194"/>
                </a:lnTo>
                <a:lnTo>
                  <a:pt x="37553" y="7099"/>
                </a:lnTo>
                <a:lnTo>
                  <a:pt x="11976" y="7099"/>
                </a:lnTo>
                <a:lnTo>
                  <a:pt x="11976" y="939"/>
                </a:lnTo>
                <a:close/>
              </a:path>
              <a:path w="38100" h="40005">
                <a:moveTo>
                  <a:pt x="37553" y="9194"/>
                </a:moveTo>
                <a:lnTo>
                  <a:pt x="23444" y="9194"/>
                </a:lnTo>
                <a:lnTo>
                  <a:pt x="25590" y="12191"/>
                </a:lnTo>
                <a:lnTo>
                  <a:pt x="25590" y="39827"/>
                </a:lnTo>
                <a:lnTo>
                  <a:pt x="37553" y="39827"/>
                </a:lnTo>
                <a:lnTo>
                  <a:pt x="37553" y="9194"/>
                </a:lnTo>
                <a:close/>
              </a:path>
              <a:path w="38100" h="40005">
                <a:moveTo>
                  <a:pt x="33235" y="0"/>
                </a:moveTo>
                <a:lnTo>
                  <a:pt x="19176" y="0"/>
                </a:lnTo>
                <a:lnTo>
                  <a:pt x="15011" y="2362"/>
                </a:lnTo>
                <a:lnTo>
                  <a:pt x="12153" y="7099"/>
                </a:lnTo>
                <a:lnTo>
                  <a:pt x="37553" y="7099"/>
                </a:lnTo>
                <a:lnTo>
                  <a:pt x="37553" y="5346"/>
                </a:lnTo>
                <a:lnTo>
                  <a:pt x="332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796098" y="2579731"/>
            <a:ext cx="38735" cy="56515"/>
          </a:xfrm>
          <a:custGeom>
            <a:avLst/>
            <a:gdLst/>
            <a:ahLst/>
            <a:cxnLst/>
            <a:rect l="l" t="t" r="r" b="b"/>
            <a:pathLst>
              <a:path w="38734" h="56514">
                <a:moveTo>
                  <a:pt x="22021" y="0"/>
                </a:moveTo>
                <a:lnTo>
                  <a:pt x="16903" y="0"/>
                </a:lnTo>
                <a:lnTo>
                  <a:pt x="14566" y="355"/>
                </a:lnTo>
                <a:lnTo>
                  <a:pt x="10274" y="1803"/>
                </a:lnTo>
                <a:lnTo>
                  <a:pt x="8445" y="2806"/>
                </a:lnTo>
                <a:lnTo>
                  <a:pt x="6908" y="4102"/>
                </a:lnTo>
                <a:lnTo>
                  <a:pt x="5346" y="5384"/>
                </a:lnTo>
                <a:lnTo>
                  <a:pt x="4165" y="6921"/>
                </a:lnTo>
                <a:lnTo>
                  <a:pt x="2449" y="10375"/>
                </a:lnTo>
                <a:lnTo>
                  <a:pt x="2372" y="10604"/>
                </a:lnTo>
                <a:lnTo>
                  <a:pt x="2075" y="11963"/>
                </a:lnTo>
                <a:lnTo>
                  <a:pt x="2090" y="17424"/>
                </a:lnTo>
                <a:lnTo>
                  <a:pt x="2717" y="19456"/>
                </a:lnTo>
                <a:lnTo>
                  <a:pt x="5778" y="23736"/>
                </a:lnTo>
                <a:lnTo>
                  <a:pt x="7912" y="25476"/>
                </a:lnTo>
                <a:lnTo>
                  <a:pt x="10655" y="26847"/>
                </a:lnTo>
                <a:lnTo>
                  <a:pt x="8864" y="27457"/>
                </a:lnTo>
                <a:lnTo>
                  <a:pt x="0" y="43002"/>
                </a:lnTo>
                <a:lnTo>
                  <a:pt x="482" y="45110"/>
                </a:lnTo>
                <a:lnTo>
                  <a:pt x="11556" y="55105"/>
                </a:lnTo>
                <a:lnTo>
                  <a:pt x="13906" y="55867"/>
                </a:lnTo>
                <a:lnTo>
                  <a:pt x="16497" y="56235"/>
                </a:lnTo>
                <a:lnTo>
                  <a:pt x="22186" y="56235"/>
                </a:lnTo>
                <a:lnTo>
                  <a:pt x="36892" y="47637"/>
                </a:lnTo>
                <a:lnTo>
                  <a:pt x="18122" y="47637"/>
                </a:lnTo>
                <a:lnTo>
                  <a:pt x="16997" y="47459"/>
                </a:lnTo>
                <a:lnTo>
                  <a:pt x="11328" y="40919"/>
                </a:lnTo>
                <a:lnTo>
                  <a:pt x="11328" y="38519"/>
                </a:lnTo>
                <a:lnTo>
                  <a:pt x="11556" y="37439"/>
                </a:lnTo>
                <a:lnTo>
                  <a:pt x="12016" y="36322"/>
                </a:lnTo>
                <a:lnTo>
                  <a:pt x="12344" y="35458"/>
                </a:lnTo>
                <a:lnTo>
                  <a:pt x="18211" y="31623"/>
                </a:lnTo>
                <a:lnTo>
                  <a:pt x="35512" y="31623"/>
                </a:lnTo>
                <a:lnTo>
                  <a:pt x="34988" y="30949"/>
                </a:lnTo>
                <a:lnTo>
                  <a:pt x="33883" y="29870"/>
                </a:lnTo>
                <a:lnTo>
                  <a:pt x="31203" y="27965"/>
                </a:lnTo>
                <a:lnTo>
                  <a:pt x="29641" y="27190"/>
                </a:lnTo>
                <a:lnTo>
                  <a:pt x="27863" y="26581"/>
                </a:lnTo>
                <a:lnTo>
                  <a:pt x="30733" y="25209"/>
                </a:lnTo>
                <a:lnTo>
                  <a:pt x="32956" y="23469"/>
                </a:lnTo>
                <a:lnTo>
                  <a:pt x="33715" y="22479"/>
                </a:lnTo>
                <a:lnTo>
                  <a:pt x="18605" y="22479"/>
                </a:lnTo>
                <a:lnTo>
                  <a:pt x="17779" y="22301"/>
                </a:lnTo>
                <a:lnTo>
                  <a:pt x="13022" y="14579"/>
                </a:lnTo>
                <a:lnTo>
                  <a:pt x="13196" y="13665"/>
                </a:lnTo>
                <a:lnTo>
                  <a:pt x="16931" y="9144"/>
                </a:lnTo>
                <a:lnTo>
                  <a:pt x="17652" y="8801"/>
                </a:lnTo>
                <a:lnTo>
                  <a:pt x="18554" y="8610"/>
                </a:lnTo>
                <a:lnTo>
                  <a:pt x="35712" y="8610"/>
                </a:lnTo>
                <a:lnTo>
                  <a:pt x="34874" y="6870"/>
                </a:lnTo>
                <a:lnTo>
                  <a:pt x="33654" y="5359"/>
                </a:lnTo>
                <a:lnTo>
                  <a:pt x="30543" y="2806"/>
                </a:lnTo>
                <a:lnTo>
                  <a:pt x="28676" y="1803"/>
                </a:lnTo>
                <a:lnTo>
                  <a:pt x="24383" y="355"/>
                </a:lnTo>
                <a:lnTo>
                  <a:pt x="22021" y="0"/>
                </a:lnTo>
                <a:close/>
              </a:path>
              <a:path w="38734" h="56514">
                <a:moveTo>
                  <a:pt x="35512" y="31623"/>
                </a:moveTo>
                <a:lnTo>
                  <a:pt x="20573" y="31623"/>
                </a:lnTo>
                <a:lnTo>
                  <a:pt x="21666" y="31838"/>
                </a:lnTo>
                <a:lnTo>
                  <a:pt x="23609" y="32715"/>
                </a:lnTo>
                <a:lnTo>
                  <a:pt x="27363" y="40919"/>
                </a:lnTo>
                <a:lnTo>
                  <a:pt x="27132" y="42037"/>
                </a:lnTo>
                <a:lnTo>
                  <a:pt x="26339" y="44005"/>
                </a:lnTo>
                <a:lnTo>
                  <a:pt x="25752" y="44843"/>
                </a:lnTo>
                <a:lnTo>
                  <a:pt x="25031" y="45516"/>
                </a:lnTo>
                <a:lnTo>
                  <a:pt x="24383" y="46164"/>
                </a:lnTo>
                <a:lnTo>
                  <a:pt x="23545" y="46697"/>
                </a:lnTo>
                <a:lnTo>
                  <a:pt x="22567" y="47066"/>
                </a:lnTo>
                <a:lnTo>
                  <a:pt x="21602" y="47459"/>
                </a:lnTo>
                <a:lnTo>
                  <a:pt x="20523" y="47637"/>
                </a:lnTo>
                <a:lnTo>
                  <a:pt x="36892" y="47637"/>
                </a:lnTo>
                <a:lnTo>
                  <a:pt x="38126" y="45110"/>
                </a:lnTo>
                <a:lnTo>
                  <a:pt x="38216" y="44805"/>
                </a:lnTo>
                <a:lnTo>
                  <a:pt x="38638" y="43002"/>
                </a:lnTo>
                <a:lnTo>
                  <a:pt x="38574" y="38519"/>
                </a:lnTo>
                <a:lnTo>
                  <a:pt x="36817" y="33375"/>
                </a:lnTo>
                <a:lnTo>
                  <a:pt x="35512" y="31623"/>
                </a:lnTo>
                <a:close/>
              </a:path>
              <a:path w="38734" h="56514">
                <a:moveTo>
                  <a:pt x="35712" y="8610"/>
                </a:moveTo>
                <a:lnTo>
                  <a:pt x="20421" y="8610"/>
                </a:lnTo>
                <a:lnTo>
                  <a:pt x="21259" y="8801"/>
                </a:lnTo>
                <a:lnTo>
                  <a:pt x="22140" y="9169"/>
                </a:lnTo>
                <a:lnTo>
                  <a:pt x="25965" y="16891"/>
                </a:lnTo>
                <a:lnTo>
                  <a:pt x="25882" y="17424"/>
                </a:lnTo>
                <a:lnTo>
                  <a:pt x="25514" y="18262"/>
                </a:lnTo>
                <a:lnTo>
                  <a:pt x="25184" y="19088"/>
                </a:lnTo>
                <a:lnTo>
                  <a:pt x="20421" y="22479"/>
                </a:lnTo>
                <a:lnTo>
                  <a:pt x="33715" y="22479"/>
                </a:lnTo>
                <a:lnTo>
                  <a:pt x="36194" y="19240"/>
                </a:lnTo>
                <a:lnTo>
                  <a:pt x="36958" y="17068"/>
                </a:lnTo>
                <a:lnTo>
                  <a:pt x="36946" y="11963"/>
                </a:lnTo>
                <a:lnTo>
                  <a:pt x="36563" y="10375"/>
                </a:lnTo>
                <a:lnTo>
                  <a:pt x="35712" y="86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839249" y="2580643"/>
            <a:ext cx="41275" cy="54610"/>
          </a:xfrm>
          <a:custGeom>
            <a:avLst/>
            <a:gdLst/>
            <a:ahLst/>
            <a:cxnLst/>
            <a:rect l="l" t="t" r="r" b="b"/>
            <a:pathLst>
              <a:path w="41275" h="54610">
                <a:moveTo>
                  <a:pt x="34683" y="43281"/>
                </a:moveTo>
                <a:lnTo>
                  <a:pt x="23723" y="43281"/>
                </a:lnTo>
                <a:lnTo>
                  <a:pt x="23723" y="54444"/>
                </a:lnTo>
                <a:lnTo>
                  <a:pt x="34683" y="54444"/>
                </a:lnTo>
                <a:lnTo>
                  <a:pt x="34683" y="43281"/>
                </a:lnTo>
                <a:close/>
              </a:path>
              <a:path w="41275" h="54610">
                <a:moveTo>
                  <a:pt x="34683" y="0"/>
                </a:moveTo>
                <a:lnTo>
                  <a:pt x="23558" y="0"/>
                </a:lnTo>
                <a:lnTo>
                  <a:pt x="22275" y="2730"/>
                </a:lnTo>
                <a:lnTo>
                  <a:pt x="20751" y="5600"/>
                </a:lnTo>
                <a:lnTo>
                  <a:pt x="0" y="33908"/>
                </a:lnTo>
                <a:lnTo>
                  <a:pt x="0" y="43281"/>
                </a:lnTo>
                <a:lnTo>
                  <a:pt x="41186" y="43281"/>
                </a:lnTo>
                <a:lnTo>
                  <a:pt x="41186" y="34328"/>
                </a:lnTo>
                <a:lnTo>
                  <a:pt x="10756" y="34328"/>
                </a:lnTo>
                <a:lnTo>
                  <a:pt x="11849" y="32994"/>
                </a:lnTo>
                <a:lnTo>
                  <a:pt x="23723" y="15303"/>
                </a:lnTo>
                <a:lnTo>
                  <a:pt x="34683" y="15303"/>
                </a:lnTo>
                <a:lnTo>
                  <a:pt x="34683" y="0"/>
                </a:lnTo>
                <a:close/>
              </a:path>
              <a:path w="41275" h="54610">
                <a:moveTo>
                  <a:pt x="34683" y="15303"/>
                </a:moveTo>
                <a:lnTo>
                  <a:pt x="23723" y="15303"/>
                </a:lnTo>
                <a:lnTo>
                  <a:pt x="23723" y="34328"/>
                </a:lnTo>
                <a:lnTo>
                  <a:pt x="34683" y="34328"/>
                </a:lnTo>
                <a:lnTo>
                  <a:pt x="34683" y="153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888732" y="2580643"/>
            <a:ext cx="45720" cy="54610"/>
          </a:xfrm>
          <a:custGeom>
            <a:avLst/>
            <a:gdLst/>
            <a:ahLst/>
            <a:cxnLst/>
            <a:rect l="l" t="t" r="r" b="b"/>
            <a:pathLst>
              <a:path w="45720" h="54610">
                <a:moveTo>
                  <a:pt x="12242" y="0"/>
                </a:moveTo>
                <a:lnTo>
                  <a:pt x="0" y="0"/>
                </a:lnTo>
                <a:lnTo>
                  <a:pt x="0" y="54444"/>
                </a:lnTo>
                <a:lnTo>
                  <a:pt x="12242" y="54444"/>
                </a:lnTo>
                <a:lnTo>
                  <a:pt x="12242" y="27787"/>
                </a:lnTo>
                <a:lnTo>
                  <a:pt x="25952" y="27787"/>
                </a:lnTo>
                <a:lnTo>
                  <a:pt x="24637" y="25971"/>
                </a:lnTo>
                <a:lnTo>
                  <a:pt x="24805" y="25742"/>
                </a:lnTo>
                <a:lnTo>
                  <a:pt x="12242" y="25742"/>
                </a:lnTo>
                <a:lnTo>
                  <a:pt x="12242" y="0"/>
                </a:lnTo>
                <a:close/>
              </a:path>
              <a:path w="45720" h="54610">
                <a:moveTo>
                  <a:pt x="25952" y="27787"/>
                </a:moveTo>
                <a:lnTo>
                  <a:pt x="12458" y="27787"/>
                </a:lnTo>
                <a:lnTo>
                  <a:pt x="13119" y="29324"/>
                </a:lnTo>
                <a:lnTo>
                  <a:pt x="13601" y="30340"/>
                </a:lnTo>
                <a:lnTo>
                  <a:pt x="13881" y="30797"/>
                </a:lnTo>
                <a:lnTo>
                  <a:pt x="29743" y="54444"/>
                </a:lnTo>
                <a:lnTo>
                  <a:pt x="45250" y="54444"/>
                </a:lnTo>
                <a:lnTo>
                  <a:pt x="25952" y="27787"/>
                </a:lnTo>
                <a:close/>
              </a:path>
              <a:path w="45720" h="54610">
                <a:moveTo>
                  <a:pt x="43624" y="0"/>
                </a:moveTo>
                <a:lnTo>
                  <a:pt x="29006" y="0"/>
                </a:lnTo>
                <a:lnTo>
                  <a:pt x="13969" y="22707"/>
                </a:lnTo>
                <a:lnTo>
                  <a:pt x="13246" y="24015"/>
                </a:lnTo>
                <a:lnTo>
                  <a:pt x="12738" y="25044"/>
                </a:lnTo>
                <a:lnTo>
                  <a:pt x="12458" y="25742"/>
                </a:lnTo>
                <a:lnTo>
                  <a:pt x="24805" y="25742"/>
                </a:lnTo>
                <a:lnTo>
                  <a:pt x="436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>
            <a:spLocks noGrp="1"/>
          </p:cNvSpPr>
          <p:nvPr>
            <p:ph type="title"/>
          </p:nvPr>
        </p:nvSpPr>
        <p:spPr>
          <a:xfrm>
            <a:off x="6087982" y="521892"/>
            <a:ext cx="10676255" cy="1137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300" b="0" spc="-495" dirty="0">
                <a:latin typeface="Century Gothic"/>
                <a:cs typeface="Century Gothic"/>
                <a:hlinkClick r:id="rId16"/>
              </a:rPr>
              <a:t>WWW.ULTRATrI515RD.COM</a:t>
            </a:r>
            <a:endParaRPr sz="7300">
              <a:latin typeface="Century Gothic"/>
              <a:cs typeface="Century Gothic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381635" indent="-382270">
              <a:lnSpc>
                <a:spcPts val="7680"/>
              </a:lnSpc>
              <a:spcBef>
                <a:spcPts val="1005"/>
              </a:spcBef>
            </a:pPr>
            <a:r>
              <a:rPr spc="-204" dirty="0"/>
              <a:t>¡ATRÉVETE </a:t>
            </a:r>
            <a:r>
              <a:rPr spc="-1185" dirty="0"/>
              <a:t>A </a:t>
            </a:r>
            <a:r>
              <a:rPr spc="-725" dirty="0"/>
              <a:t>ROMPER  </a:t>
            </a:r>
            <a:r>
              <a:rPr spc="335" dirty="0"/>
              <a:t>TUS</a:t>
            </a:r>
            <a:r>
              <a:rPr spc="-640" dirty="0"/>
              <a:t> </a:t>
            </a:r>
            <a:r>
              <a:rPr spc="20" dirty="0"/>
              <a:t>LÍMITES!</a:t>
            </a:r>
          </a:p>
          <a:p>
            <a:pPr marL="397510" marR="2588260">
              <a:lnSpc>
                <a:spcPts val="4300"/>
              </a:lnSpc>
              <a:spcBef>
                <a:spcPts val="4415"/>
              </a:spcBef>
            </a:pPr>
            <a:r>
              <a:rPr sz="4050" i="1" spc="170" dirty="0">
                <a:latin typeface="Arial"/>
                <a:cs typeface="Arial"/>
              </a:rPr>
              <a:t>PONTE </a:t>
            </a:r>
            <a:r>
              <a:rPr sz="4050" i="1" spc="210" dirty="0">
                <a:latin typeface="Arial"/>
                <a:cs typeface="Arial"/>
              </a:rPr>
              <a:t>EN</a:t>
            </a:r>
            <a:r>
              <a:rPr sz="4050" i="1" spc="-305" dirty="0">
                <a:latin typeface="Arial"/>
                <a:cs typeface="Arial"/>
              </a:rPr>
              <a:t> </a:t>
            </a:r>
            <a:r>
              <a:rPr sz="4050" i="1" spc="100" dirty="0">
                <a:latin typeface="Arial"/>
                <a:cs typeface="Arial"/>
              </a:rPr>
              <a:t>CONTACTO  </a:t>
            </a:r>
            <a:r>
              <a:rPr sz="4050" i="1" spc="210" dirty="0">
                <a:latin typeface="Arial"/>
                <a:cs typeface="Arial"/>
              </a:rPr>
              <a:t>CON</a:t>
            </a:r>
            <a:r>
              <a:rPr sz="4050" i="1" spc="-40" dirty="0">
                <a:latin typeface="Arial"/>
                <a:cs typeface="Arial"/>
              </a:rPr>
              <a:t> </a:t>
            </a:r>
            <a:r>
              <a:rPr sz="4050" i="1" spc="100" dirty="0">
                <a:latin typeface="Arial"/>
                <a:cs typeface="Arial"/>
              </a:rPr>
              <a:t>NOSOTROS</a:t>
            </a:r>
            <a:endParaRPr sz="4050">
              <a:latin typeface="Arial"/>
              <a:cs typeface="Arial"/>
            </a:endParaRPr>
          </a:p>
          <a:p>
            <a:pPr marL="342265">
              <a:lnSpc>
                <a:spcPct val="100000"/>
              </a:lnSpc>
              <a:spcBef>
                <a:spcPts val="1480"/>
              </a:spcBef>
            </a:pPr>
            <a:r>
              <a:rPr sz="4550" b="1" spc="-335" dirty="0">
                <a:latin typeface="Lucida Sans"/>
                <a:cs typeface="Lucida Sans"/>
              </a:rPr>
              <a:t>+1 </a:t>
            </a:r>
            <a:r>
              <a:rPr sz="4550" b="1" spc="-95" dirty="0">
                <a:latin typeface="Lucida Sans"/>
                <a:cs typeface="Lucida Sans"/>
              </a:rPr>
              <a:t>809 264</a:t>
            </a:r>
            <a:r>
              <a:rPr sz="4550" b="1" spc="165" dirty="0">
                <a:latin typeface="Lucida Sans"/>
                <a:cs typeface="Lucida Sans"/>
              </a:rPr>
              <a:t> </a:t>
            </a:r>
            <a:r>
              <a:rPr sz="4550" b="1" spc="-95" dirty="0">
                <a:latin typeface="Lucida Sans"/>
                <a:cs typeface="Lucida Sans"/>
              </a:rPr>
              <a:t>4857</a:t>
            </a:r>
            <a:endParaRPr sz="4550">
              <a:latin typeface="Lucida Sans"/>
              <a:cs typeface="Lucida San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0" y="0"/>
            <a:ext cx="17272000" cy="9753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0" y="0"/>
            <a:ext cx="17272000" cy="9753600"/>
          </a:xfrm>
          <a:custGeom>
            <a:avLst/>
            <a:gdLst/>
            <a:ahLst/>
            <a:cxnLst/>
            <a:rect l="l" t="t" r="r" b="b"/>
            <a:pathLst>
              <a:path w="17272000" h="9753600">
                <a:moveTo>
                  <a:pt x="0" y="9753600"/>
                </a:moveTo>
                <a:lnTo>
                  <a:pt x="17272000" y="9753600"/>
                </a:lnTo>
                <a:lnTo>
                  <a:pt x="172720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3C578E">
              <a:alpha val="5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475639" y="5433773"/>
            <a:ext cx="1077595" cy="194310"/>
          </a:xfrm>
          <a:custGeom>
            <a:avLst/>
            <a:gdLst/>
            <a:ahLst/>
            <a:cxnLst/>
            <a:rect l="l" t="t" r="r" b="b"/>
            <a:pathLst>
              <a:path w="1077594" h="194310">
                <a:moveTo>
                  <a:pt x="39954" y="56210"/>
                </a:moveTo>
                <a:lnTo>
                  <a:pt x="52599" y="48968"/>
                </a:lnTo>
                <a:lnTo>
                  <a:pt x="80330" y="32867"/>
                </a:lnTo>
                <a:lnTo>
                  <a:pt x="108066" y="16776"/>
                </a:lnTo>
                <a:lnTo>
                  <a:pt x="120726" y="9563"/>
                </a:lnTo>
                <a:lnTo>
                  <a:pt x="102212" y="30954"/>
                </a:lnTo>
                <a:lnTo>
                  <a:pt x="60115" y="75630"/>
                </a:lnTo>
                <a:lnTo>
                  <a:pt x="18141" y="120518"/>
                </a:lnTo>
                <a:lnTo>
                  <a:pt x="0" y="142544"/>
                </a:lnTo>
                <a:lnTo>
                  <a:pt x="22156" y="130403"/>
                </a:lnTo>
                <a:lnTo>
                  <a:pt x="74196" y="100083"/>
                </a:lnTo>
                <a:lnTo>
                  <a:pt x="136188" y="63691"/>
                </a:lnTo>
                <a:lnTo>
                  <a:pt x="188204" y="33334"/>
                </a:lnTo>
                <a:lnTo>
                  <a:pt x="210311" y="21120"/>
                </a:lnTo>
                <a:lnTo>
                  <a:pt x="191489" y="40618"/>
                </a:lnTo>
                <a:lnTo>
                  <a:pt x="144570" y="83610"/>
                </a:lnTo>
                <a:lnTo>
                  <a:pt x="88109" y="134132"/>
                </a:lnTo>
                <a:lnTo>
                  <a:pt x="40660" y="176222"/>
                </a:lnTo>
                <a:lnTo>
                  <a:pt x="20777" y="193916"/>
                </a:lnTo>
                <a:lnTo>
                  <a:pt x="34965" y="186500"/>
                </a:lnTo>
                <a:lnTo>
                  <a:pt x="71417" y="165292"/>
                </a:lnTo>
                <a:lnTo>
                  <a:pt x="122729" y="134923"/>
                </a:lnTo>
                <a:lnTo>
                  <a:pt x="181503" y="100025"/>
                </a:lnTo>
                <a:lnTo>
                  <a:pt x="240337" y="65229"/>
                </a:lnTo>
                <a:lnTo>
                  <a:pt x="291830" y="35167"/>
                </a:lnTo>
                <a:lnTo>
                  <a:pt x="328582" y="14471"/>
                </a:lnTo>
                <a:lnTo>
                  <a:pt x="343192" y="7772"/>
                </a:lnTo>
                <a:lnTo>
                  <a:pt x="333136" y="24686"/>
                </a:lnTo>
                <a:lnTo>
                  <a:pt x="309646" y="59509"/>
                </a:lnTo>
                <a:lnTo>
                  <a:pt x="285997" y="94051"/>
                </a:lnTo>
                <a:lnTo>
                  <a:pt x="275462" y="110121"/>
                </a:lnTo>
                <a:lnTo>
                  <a:pt x="301650" y="95814"/>
                </a:lnTo>
                <a:lnTo>
                  <a:pt x="358151" y="62423"/>
                </a:lnTo>
                <a:lnTo>
                  <a:pt x="414639" y="29018"/>
                </a:lnTo>
                <a:lnTo>
                  <a:pt x="440791" y="14668"/>
                </a:lnTo>
                <a:lnTo>
                  <a:pt x="442336" y="23845"/>
                </a:lnTo>
                <a:lnTo>
                  <a:pt x="445585" y="43761"/>
                </a:lnTo>
                <a:lnTo>
                  <a:pt x="448806" y="63624"/>
                </a:lnTo>
                <a:lnTo>
                  <a:pt x="450265" y="72643"/>
                </a:lnTo>
                <a:lnTo>
                  <a:pt x="469808" y="61867"/>
                </a:lnTo>
                <a:lnTo>
                  <a:pt x="512175" y="37030"/>
                </a:lnTo>
                <a:lnTo>
                  <a:pt x="554518" y="12140"/>
                </a:lnTo>
                <a:lnTo>
                  <a:pt x="573989" y="1206"/>
                </a:lnTo>
                <a:lnTo>
                  <a:pt x="553084" y="76746"/>
                </a:lnTo>
                <a:lnTo>
                  <a:pt x="573272" y="65500"/>
                </a:lnTo>
                <a:lnTo>
                  <a:pt x="617248" y="39985"/>
                </a:lnTo>
                <a:lnTo>
                  <a:pt x="661162" y="14366"/>
                </a:lnTo>
                <a:lnTo>
                  <a:pt x="681164" y="2806"/>
                </a:lnTo>
                <a:lnTo>
                  <a:pt x="676523" y="15619"/>
                </a:lnTo>
                <a:lnTo>
                  <a:pt x="666049" y="43376"/>
                </a:lnTo>
                <a:lnTo>
                  <a:pt x="655545" y="71086"/>
                </a:lnTo>
                <a:lnTo>
                  <a:pt x="650811" y="83756"/>
                </a:lnTo>
                <a:lnTo>
                  <a:pt x="666291" y="75403"/>
                </a:lnTo>
                <a:lnTo>
                  <a:pt x="699743" y="55983"/>
                </a:lnTo>
                <a:lnTo>
                  <a:pt x="733087" y="36384"/>
                </a:lnTo>
                <a:lnTo>
                  <a:pt x="748245" y="27495"/>
                </a:lnTo>
                <a:lnTo>
                  <a:pt x="729318" y="74331"/>
                </a:lnTo>
                <a:lnTo>
                  <a:pt x="719653" y="98477"/>
                </a:lnTo>
                <a:lnTo>
                  <a:pt x="716229" y="107614"/>
                </a:lnTo>
                <a:lnTo>
                  <a:pt x="716025" y="109423"/>
                </a:lnTo>
                <a:lnTo>
                  <a:pt x="745774" y="92543"/>
                </a:lnTo>
                <a:lnTo>
                  <a:pt x="810625" y="54416"/>
                </a:lnTo>
                <a:lnTo>
                  <a:pt x="875556" y="16436"/>
                </a:lnTo>
                <a:lnTo>
                  <a:pt x="905548" y="0"/>
                </a:lnTo>
                <a:lnTo>
                  <a:pt x="889700" y="19925"/>
                </a:lnTo>
                <a:lnTo>
                  <a:pt x="853570" y="61594"/>
                </a:lnTo>
                <a:lnTo>
                  <a:pt x="817472" y="103330"/>
                </a:lnTo>
                <a:lnTo>
                  <a:pt x="801725" y="123456"/>
                </a:lnTo>
                <a:lnTo>
                  <a:pt x="830164" y="108335"/>
                </a:lnTo>
                <a:lnTo>
                  <a:pt x="891416" y="72826"/>
                </a:lnTo>
                <a:lnTo>
                  <a:pt x="952415" y="36886"/>
                </a:lnTo>
                <a:lnTo>
                  <a:pt x="980097" y="20472"/>
                </a:lnTo>
                <a:lnTo>
                  <a:pt x="973074" y="35240"/>
                </a:lnTo>
                <a:lnTo>
                  <a:pt x="956808" y="66344"/>
                </a:lnTo>
                <a:lnTo>
                  <a:pt x="940384" y="97181"/>
                </a:lnTo>
                <a:lnTo>
                  <a:pt x="932891" y="111150"/>
                </a:lnTo>
                <a:lnTo>
                  <a:pt x="955577" y="98366"/>
                </a:lnTo>
                <a:lnTo>
                  <a:pt x="1005035" y="69449"/>
                </a:lnTo>
                <a:lnTo>
                  <a:pt x="1054504" y="40552"/>
                </a:lnTo>
                <a:lnTo>
                  <a:pt x="1077226" y="27825"/>
                </a:lnTo>
              </a:path>
            </a:pathLst>
          </a:custGeom>
          <a:ln w="36576">
            <a:solidFill>
              <a:srgbClr val="3656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316040" y="3687002"/>
            <a:ext cx="1476705" cy="9951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154179" y="5705800"/>
            <a:ext cx="433705" cy="322580"/>
          </a:xfrm>
          <a:custGeom>
            <a:avLst/>
            <a:gdLst/>
            <a:ahLst/>
            <a:cxnLst/>
            <a:rect l="l" t="t" r="r" b="b"/>
            <a:pathLst>
              <a:path w="433705" h="322579">
                <a:moveTo>
                  <a:pt x="0" y="101993"/>
                </a:moveTo>
                <a:lnTo>
                  <a:pt x="27897" y="86576"/>
                </a:lnTo>
                <a:lnTo>
                  <a:pt x="88431" y="51173"/>
                </a:lnTo>
                <a:lnTo>
                  <a:pt x="148920" y="15681"/>
                </a:lnTo>
                <a:lnTo>
                  <a:pt x="176682" y="0"/>
                </a:lnTo>
                <a:lnTo>
                  <a:pt x="159431" y="18027"/>
                </a:lnTo>
                <a:lnTo>
                  <a:pt x="116327" y="57613"/>
                </a:lnTo>
                <a:lnTo>
                  <a:pt x="64638" y="104448"/>
                </a:lnTo>
                <a:lnTo>
                  <a:pt x="21634" y="144217"/>
                </a:lnTo>
                <a:lnTo>
                  <a:pt x="4584" y="162610"/>
                </a:lnTo>
                <a:lnTo>
                  <a:pt x="35277" y="144995"/>
                </a:lnTo>
                <a:lnTo>
                  <a:pt x="102577" y="105867"/>
                </a:lnTo>
                <a:lnTo>
                  <a:pt x="169916" y="66805"/>
                </a:lnTo>
                <a:lnTo>
                  <a:pt x="200723" y="49390"/>
                </a:lnTo>
                <a:lnTo>
                  <a:pt x="106626" y="139609"/>
                </a:lnTo>
                <a:lnTo>
                  <a:pt x="58358" y="186026"/>
                </a:lnTo>
                <a:lnTo>
                  <a:pt x="40705" y="203348"/>
                </a:lnTo>
                <a:lnTo>
                  <a:pt x="38455" y="206286"/>
                </a:lnTo>
                <a:lnTo>
                  <a:pt x="60594" y="193656"/>
                </a:lnTo>
                <a:lnTo>
                  <a:pt x="113005" y="162873"/>
                </a:lnTo>
                <a:lnTo>
                  <a:pt x="175568" y="126150"/>
                </a:lnTo>
                <a:lnTo>
                  <a:pt x="228168" y="95703"/>
                </a:lnTo>
                <a:lnTo>
                  <a:pt x="250685" y="83743"/>
                </a:lnTo>
                <a:lnTo>
                  <a:pt x="228330" y="107019"/>
                </a:lnTo>
                <a:lnTo>
                  <a:pt x="178023" y="156310"/>
                </a:lnTo>
                <a:lnTo>
                  <a:pt x="127928" y="205978"/>
                </a:lnTo>
                <a:lnTo>
                  <a:pt x="106210" y="230390"/>
                </a:lnTo>
                <a:lnTo>
                  <a:pt x="130170" y="217077"/>
                </a:lnTo>
                <a:lnTo>
                  <a:pt x="182362" y="186885"/>
                </a:lnTo>
                <a:lnTo>
                  <a:pt x="234454" y="156518"/>
                </a:lnTo>
                <a:lnTo>
                  <a:pt x="258114" y="142684"/>
                </a:lnTo>
                <a:lnTo>
                  <a:pt x="114795" y="288810"/>
                </a:lnTo>
                <a:lnTo>
                  <a:pt x="136139" y="276518"/>
                </a:lnTo>
                <a:lnTo>
                  <a:pt x="186968" y="247078"/>
                </a:lnTo>
                <a:lnTo>
                  <a:pt x="247635" y="211941"/>
                </a:lnTo>
                <a:lnTo>
                  <a:pt x="298495" y="182559"/>
                </a:lnTo>
                <a:lnTo>
                  <a:pt x="319900" y="170383"/>
                </a:lnTo>
                <a:lnTo>
                  <a:pt x="296636" y="195305"/>
                </a:lnTo>
                <a:lnTo>
                  <a:pt x="243595" y="246964"/>
                </a:lnTo>
                <a:lnTo>
                  <a:pt x="190359" y="298299"/>
                </a:lnTo>
                <a:lnTo>
                  <a:pt x="166509" y="322249"/>
                </a:lnTo>
                <a:lnTo>
                  <a:pt x="186842" y="311839"/>
                </a:lnTo>
                <a:lnTo>
                  <a:pt x="236111" y="283111"/>
                </a:lnTo>
                <a:lnTo>
                  <a:pt x="299851" y="245227"/>
                </a:lnTo>
                <a:lnTo>
                  <a:pt x="363594" y="207349"/>
                </a:lnTo>
                <a:lnTo>
                  <a:pt x="412874" y="178640"/>
                </a:lnTo>
                <a:lnTo>
                  <a:pt x="433222" y="168262"/>
                </a:lnTo>
              </a:path>
            </a:pathLst>
          </a:custGeom>
          <a:ln w="36576">
            <a:solidFill>
              <a:srgbClr val="3656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580865" y="5448350"/>
            <a:ext cx="166370" cy="95885"/>
          </a:xfrm>
          <a:custGeom>
            <a:avLst/>
            <a:gdLst/>
            <a:ahLst/>
            <a:cxnLst/>
            <a:rect l="l" t="t" r="r" b="b"/>
            <a:pathLst>
              <a:path w="166370" h="95885">
                <a:moveTo>
                  <a:pt x="0" y="95745"/>
                </a:moveTo>
                <a:lnTo>
                  <a:pt x="26242" y="81370"/>
                </a:lnTo>
                <a:lnTo>
                  <a:pt x="83208" y="48386"/>
                </a:lnTo>
                <a:lnTo>
                  <a:pt x="140030" y="15145"/>
                </a:lnTo>
                <a:lnTo>
                  <a:pt x="165836" y="0"/>
                </a:lnTo>
              </a:path>
            </a:pathLst>
          </a:custGeom>
          <a:ln w="36576">
            <a:solidFill>
              <a:srgbClr val="B62C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145903" y="5442125"/>
            <a:ext cx="521334" cy="370205"/>
          </a:xfrm>
          <a:custGeom>
            <a:avLst/>
            <a:gdLst/>
            <a:ahLst/>
            <a:cxnLst/>
            <a:rect l="l" t="t" r="r" b="b"/>
            <a:pathLst>
              <a:path w="521334" h="370204">
                <a:moveTo>
                  <a:pt x="0" y="217944"/>
                </a:moveTo>
                <a:lnTo>
                  <a:pt x="202123" y="100010"/>
                </a:lnTo>
                <a:lnTo>
                  <a:pt x="306016" y="39614"/>
                </a:lnTo>
                <a:lnTo>
                  <a:pt x="344543" y="17780"/>
                </a:lnTo>
                <a:lnTo>
                  <a:pt x="350570" y="15532"/>
                </a:lnTo>
                <a:lnTo>
                  <a:pt x="336918" y="27228"/>
                </a:lnTo>
                <a:lnTo>
                  <a:pt x="299541" y="55635"/>
                </a:lnTo>
                <a:lnTo>
                  <a:pt x="246386" y="95245"/>
                </a:lnTo>
                <a:lnTo>
                  <a:pt x="185396" y="140550"/>
                </a:lnTo>
                <a:lnTo>
                  <a:pt x="124516" y="186044"/>
                </a:lnTo>
                <a:lnTo>
                  <a:pt x="71691" y="226219"/>
                </a:lnTo>
                <a:lnTo>
                  <a:pt x="34865" y="255566"/>
                </a:lnTo>
                <a:lnTo>
                  <a:pt x="21983" y="268579"/>
                </a:lnTo>
                <a:lnTo>
                  <a:pt x="33016" y="262657"/>
                </a:lnTo>
                <a:lnTo>
                  <a:pt x="107223" y="220056"/>
                </a:lnTo>
                <a:lnTo>
                  <a:pt x="162050" y="188293"/>
                </a:lnTo>
                <a:lnTo>
                  <a:pt x="223129" y="152830"/>
                </a:lnTo>
                <a:lnTo>
                  <a:pt x="286287" y="116126"/>
                </a:lnTo>
                <a:lnTo>
                  <a:pt x="347350" y="80638"/>
                </a:lnTo>
                <a:lnTo>
                  <a:pt x="402146" y="48824"/>
                </a:lnTo>
                <a:lnTo>
                  <a:pt x="446501" y="23142"/>
                </a:lnTo>
                <a:lnTo>
                  <a:pt x="476243" y="6047"/>
                </a:lnTo>
                <a:lnTo>
                  <a:pt x="487197" y="0"/>
                </a:lnTo>
                <a:lnTo>
                  <a:pt x="237104" y="179527"/>
                </a:lnTo>
                <a:lnTo>
                  <a:pt x="108802" y="271929"/>
                </a:lnTo>
                <a:lnTo>
                  <a:pt x="61846" y="306509"/>
                </a:lnTo>
                <a:lnTo>
                  <a:pt x="55791" y="312572"/>
                </a:lnTo>
                <a:lnTo>
                  <a:pt x="67436" y="307719"/>
                </a:lnTo>
                <a:lnTo>
                  <a:pt x="141963" y="265641"/>
                </a:lnTo>
                <a:lnTo>
                  <a:pt x="196634" y="233573"/>
                </a:lnTo>
                <a:lnTo>
                  <a:pt x="257437" y="197591"/>
                </a:lnTo>
                <a:lnTo>
                  <a:pt x="320266" y="160273"/>
                </a:lnTo>
                <a:lnTo>
                  <a:pt x="381016" y="124198"/>
                </a:lnTo>
                <a:lnTo>
                  <a:pt x="435581" y="91945"/>
                </a:lnTo>
                <a:lnTo>
                  <a:pt x="479857" y="66092"/>
                </a:lnTo>
                <a:lnTo>
                  <a:pt x="509738" y="49219"/>
                </a:lnTo>
                <a:lnTo>
                  <a:pt x="521119" y="43903"/>
                </a:lnTo>
                <a:lnTo>
                  <a:pt x="511958" y="52944"/>
                </a:lnTo>
                <a:lnTo>
                  <a:pt x="442722" y="103402"/>
                </a:lnTo>
                <a:lnTo>
                  <a:pt x="390809" y="139666"/>
                </a:lnTo>
                <a:lnTo>
                  <a:pt x="332806" y="179848"/>
                </a:lnTo>
                <a:lnTo>
                  <a:pt x="272794" y="221373"/>
                </a:lnTo>
                <a:lnTo>
                  <a:pt x="214852" y="261662"/>
                </a:lnTo>
                <a:lnTo>
                  <a:pt x="163063" y="298138"/>
                </a:lnTo>
                <a:lnTo>
                  <a:pt x="121505" y="328224"/>
                </a:lnTo>
                <a:lnTo>
                  <a:pt x="94259" y="349342"/>
                </a:lnTo>
                <a:lnTo>
                  <a:pt x="85407" y="358914"/>
                </a:lnTo>
                <a:lnTo>
                  <a:pt x="144637" y="325043"/>
                </a:lnTo>
                <a:lnTo>
                  <a:pt x="274621" y="249958"/>
                </a:lnTo>
                <a:lnTo>
                  <a:pt x="404543" y="174763"/>
                </a:lnTo>
                <a:lnTo>
                  <a:pt x="463588" y="140563"/>
                </a:lnTo>
                <a:lnTo>
                  <a:pt x="447757" y="153469"/>
                </a:lnTo>
                <a:lnTo>
                  <a:pt x="406515" y="186036"/>
                </a:lnTo>
                <a:lnTo>
                  <a:pt x="350050" y="230443"/>
                </a:lnTo>
                <a:lnTo>
                  <a:pt x="288552" y="278866"/>
                </a:lnTo>
                <a:lnTo>
                  <a:pt x="232208" y="323483"/>
                </a:lnTo>
                <a:lnTo>
                  <a:pt x="191208" y="356473"/>
                </a:lnTo>
                <a:lnTo>
                  <a:pt x="175742" y="370014"/>
                </a:lnTo>
                <a:lnTo>
                  <a:pt x="196091" y="359602"/>
                </a:lnTo>
                <a:lnTo>
                  <a:pt x="245553" y="331111"/>
                </a:lnTo>
                <a:lnTo>
                  <a:pt x="309537" y="293517"/>
                </a:lnTo>
                <a:lnTo>
                  <a:pt x="373448" y="255798"/>
                </a:lnTo>
                <a:lnTo>
                  <a:pt x="422695" y="226929"/>
                </a:lnTo>
                <a:lnTo>
                  <a:pt x="442683" y="215887"/>
                </a:lnTo>
              </a:path>
            </a:pathLst>
          </a:custGeom>
          <a:ln w="36576">
            <a:solidFill>
              <a:srgbClr val="B62C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915125" y="5423047"/>
            <a:ext cx="1503680" cy="1190625"/>
          </a:xfrm>
          <a:custGeom>
            <a:avLst/>
            <a:gdLst/>
            <a:ahLst/>
            <a:cxnLst/>
            <a:rect l="l" t="t" r="r" b="b"/>
            <a:pathLst>
              <a:path w="1503679" h="1190625">
                <a:moveTo>
                  <a:pt x="292938" y="88430"/>
                </a:moveTo>
                <a:lnTo>
                  <a:pt x="313496" y="76545"/>
                </a:lnTo>
                <a:lnTo>
                  <a:pt x="358708" y="50376"/>
                </a:lnTo>
                <a:lnTo>
                  <a:pt x="403934" y="24238"/>
                </a:lnTo>
                <a:lnTo>
                  <a:pt x="314361" y="110429"/>
                </a:lnTo>
                <a:lnTo>
                  <a:pt x="237060" y="175105"/>
                </a:lnTo>
                <a:lnTo>
                  <a:pt x="201815" y="204317"/>
                </a:lnTo>
                <a:lnTo>
                  <a:pt x="216458" y="196932"/>
                </a:lnTo>
                <a:lnTo>
                  <a:pt x="253865" y="175387"/>
                </a:lnTo>
                <a:lnTo>
                  <a:pt x="306456" y="144415"/>
                </a:lnTo>
                <a:lnTo>
                  <a:pt x="366650" y="108750"/>
                </a:lnTo>
                <a:lnTo>
                  <a:pt x="426866" y="73122"/>
                </a:lnTo>
                <a:lnTo>
                  <a:pt x="479523" y="42265"/>
                </a:lnTo>
                <a:lnTo>
                  <a:pt x="517041" y="20910"/>
                </a:lnTo>
                <a:lnTo>
                  <a:pt x="531837" y="13792"/>
                </a:lnTo>
                <a:lnTo>
                  <a:pt x="523750" y="23052"/>
                </a:lnTo>
                <a:lnTo>
                  <a:pt x="458692" y="71862"/>
                </a:lnTo>
                <a:lnTo>
                  <a:pt x="408670" y="107026"/>
                </a:lnTo>
                <a:lnTo>
                  <a:pt x="351619" y="146437"/>
                </a:lnTo>
                <a:lnTo>
                  <a:pt x="291014" y="187902"/>
                </a:lnTo>
                <a:lnTo>
                  <a:pt x="230327" y="229228"/>
                </a:lnTo>
                <a:lnTo>
                  <a:pt x="173035" y="268220"/>
                </a:lnTo>
                <a:lnTo>
                  <a:pt x="122611" y="302685"/>
                </a:lnTo>
                <a:lnTo>
                  <a:pt x="82530" y="330430"/>
                </a:lnTo>
                <a:lnTo>
                  <a:pt x="56266" y="349261"/>
                </a:lnTo>
                <a:lnTo>
                  <a:pt x="47294" y="356984"/>
                </a:lnTo>
                <a:lnTo>
                  <a:pt x="58197" y="353860"/>
                </a:lnTo>
                <a:lnTo>
                  <a:pt x="126528" y="317589"/>
                </a:lnTo>
                <a:lnTo>
                  <a:pt x="177913" y="288246"/>
                </a:lnTo>
                <a:lnTo>
                  <a:pt x="236748" y="253969"/>
                </a:lnTo>
                <a:lnTo>
                  <a:pt x="300012" y="216659"/>
                </a:lnTo>
                <a:lnTo>
                  <a:pt x="364683" y="178218"/>
                </a:lnTo>
                <a:lnTo>
                  <a:pt x="427740" y="140549"/>
                </a:lnTo>
                <a:lnTo>
                  <a:pt x="486161" y="105555"/>
                </a:lnTo>
                <a:lnTo>
                  <a:pt x="536924" y="75137"/>
                </a:lnTo>
                <a:lnTo>
                  <a:pt x="577009" y="51198"/>
                </a:lnTo>
                <a:lnTo>
                  <a:pt x="603392" y="35640"/>
                </a:lnTo>
                <a:lnTo>
                  <a:pt x="613054" y="30365"/>
                </a:lnTo>
                <a:lnTo>
                  <a:pt x="605947" y="36904"/>
                </a:lnTo>
                <a:lnTo>
                  <a:pt x="550713" y="76231"/>
                </a:lnTo>
                <a:lnTo>
                  <a:pt x="507011" y="106164"/>
                </a:lnTo>
                <a:lnTo>
                  <a:pt x="455536" y="141041"/>
                </a:lnTo>
                <a:lnTo>
                  <a:pt x="398501" y="179433"/>
                </a:lnTo>
                <a:lnTo>
                  <a:pt x="338116" y="219915"/>
                </a:lnTo>
                <a:lnTo>
                  <a:pt x="276596" y="261058"/>
                </a:lnTo>
                <a:lnTo>
                  <a:pt x="216153" y="301435"/>
                </a:lnTo>
                <a:lnTo>
                  <a:pt x="158999" y="339620"/>
                </a:lnTo>
                <a:lnTo>
                  <a:pt x="107346" y="374183"/>
                </a:lnTo>
                <a:lnTo>
                  <a:pt x="63407" y="403699"/>
                </a:lnTo>
                <a:lnTo>
                  <a:pt x="29395" y="426740"/>
                </a:lnTo>
                <a:lnTo>
                  <a:pt x="0" y="447687"/>
                </a:lnTo>
                <a:lnTo>
                  <a:pt x="8461" y="445547"/>
                </a:lnTo>
                <a:lnTo>
                  <a:pt x="62697" y="417424"/>
                </a:lnTo>
                <a:lnTo>
                  <a:pt x="104987" y="393634"/>
                </a:lnTo>
                <a:lnTo>
                  <a:pt x="155067" y="364821"/>
                </a:lnTo>
                <a:lnTo>
                  <a:pt x="211196" y="332082"/>
                </a:lnTo>
                <a:lnTo>
                  <a:pt x="271631" y="296514"/>
                </a:lnTo>
                <a:lnTo>
                  <a:pt x="334629" y="259214"/>
                </a:lnTo>
                <a:lnTo>
                  <a:pt x="398449" y="221278"/>
                </a:lnTo>
                <a:lnTo>
                  <a:pt x="461347" y="183803"/>
                </a:lnTo>
                <a:lnTo>
                  <a:pt x="521581" y="147886"/>
                </a:lnTo>
                <a:lnTo>
                  <a:pt x="577408" y="114624"/>
                </a:lnTo>
                <a:lnTo>
                  <a:pt x="627087" y="85114"/>
                </a:lnTo>
                <a:lnTo>
                  <a:pt x="668874" y="60453"/>
                </a:lnTo>
                <a:lnTo>
                  <a:pt x="721804" y="30064"/>
                </a:lnTo>
                <a:lnTo>
                  <a:pt x="729462" y="26530"/>
                </a:lnTo>
                <a:lnTo>
                  <a:pt x="722343" y="31348"/>
                </a:lnTo>
                <a:lnTo>
                  <a:pt x="701983" y="44733"/>
                </a:lnTo>
                <a:lnTo>
                  <a:pt x="670153" y="65553"/>
                </a:lnTo>
                <a:lnTo>
                  <a:pt x="628626" y="92677"/>
                </a:lnTo>
                <a:lnTo>
                  <a:pt x="579172" y="124973"/>
                </a:lnTo>
                <a:lnTo>
                  <a:pt x="523562" y="161309"/>
                </a:lnTo>
                <a:lnTo>
                  <a:pt x="463570" y="200553"/>
                </a:lnTo>
                <a:lnTo>
                  <a:pt x="400965" y="241573"/>
                </a:lnTo>
                <a:lnTo>
                  <a:pt x="337519" y="283238"/>
                </a:lnTo>
                <a:lnTo>
                  <a:pt x="275004" y="324416"/>
                </a:lnTo>
                <a:lnTo>
                  <a:pt x="215192" y="363975"/>
                </a:lnTo>
                <a:lnTo>
                  <a:pt x="159853" y="400783"/>
                </a:lnTo>
                <a:lnTo>
                  <a:pt x="110760" y="433708"/>
                </a:lnTo>
                <a:lnTo>
                  <a:pt x="69683" y="461619"/>
                </a:lnTo>
                <a:lnTo>
                  <a:pt x="38394" y="483384"/>
                </a:lnTo>
                <a:lnTo>
                  <a:pt x="12268" y="503948"/>
                </a:lnTo>
                <a:lnTo>
                  <a:pt x="19519" y="502534"/>
                </a:lnTo>
                <a:lnTo>
                  <a:pt x="65526" y="479137"/>
                </a:lnTo>
                <a:lnTo>
                  <a:pt x="101856" y="458732"/>
                </a:lnTo>
                <a:lnTo>
                  <a:pt x="145452" y="433575"/>
                </a:lnTo>
                <a:lnTo>
                  <a:pt x="195102" y="404455"/>
                </a:lnTo>
                <a:lnTo>
                  <a:pt x="249592" y="372159"/>
                </a:lnTo>
                <a:lnTo>
                  <a:pt x="307710" y="337477"/>
                </a:lnTo>
                <a:lnTo>
                  <a:pt x="368242" y="301198"/>
                </a:lnTo>
                <a:lnTo>
                  <a:pt x="429975" y="264110"/>
                </a:lnTo>
                <a:lnTo>
                  <a:pt x="491698" y="227003"/>
                </a:lnTo>
                <a:lnTo>
                  <a:pt x="552195" y="190665"/>
                </a:lnTo>
                <a:lnTo>
                  <a:pt x="610255" y="155884"/>
                </a:lnTo>
                <a:lnTo>
                  <a:pt x="664665" y="123451"/>
                </a:lnTo>
                <a:lnTo>
                  <a:pt x="714211" y="94152"/>
                </a:lnTo>
                <a:lnTo>
                  <a:pt x="757680" y="68778"/>
                </a:lnTo>
                <a:lnTo>
                  <a:pt x="793860" y="48117"/>
                </a:lnTo>
                <a:lnTo>
                  <a:pt x="839498" y="24090"/>
                </a:lnTo>
                <a:lnTo>
                  <a:pt x="846531" y="22301"/>
                </a:lnTo>
                <a:lnTo>
                  <a:pt x="841272" y="29047"/>
                </a:lnTo>
                <a:lnTo>
                  <a:pt x="794676" y="64149"/>
                </a:lnTo>
                <a:lnTo>
                  <a:pt x="756456" y="90591"/>
                </a:lnTo>
                <a:lnTo>
                  <a:pt x="710367" y="121686"/>
                </a:lnTo>
                <a:lnTo>
                  <a:pt x="657968" y="156477"/>
                </a:lnTo>
                <a:lnTo>
                  <a:pt x="600817" y="194008"/>
                </a:lnTo>
                <a:lnTo>
                  <a:pt x="540474" y="233322"/>
                </a:lnTo>
                <a:lnTo>
                  <a:pt x="478497" y="273464"/>
                </a:lnTo>
                <a:lnTo>
                  <a:pt x="416447" y="313476"/>
                </a:lnTo>
                <a:lnTo>
                  <a:pt x="355881" y="352403"/>
                </a:lnTo>
                <a:lnTo>
                  <a:pt x="298358" y="389287"/>
                </a:lnTo>
                <a:lnTo>
                  <a:pt x="245439" y="423174"/>
                </a:lnTo>
                <a:lnTo>
                  <a:pt x="198680" y="453106"/>
                </a:lnTo>
                <a:lnTo>
                  <a:pt x="159643" y="478126"/>
                </a:lnTo>
                <a:lnTo>
                  <a:pt x="129885" y="497280"/>
                </a:lnTo>
                <a:lnTo>
                  <a:pt x="110966" y="509609"/>
                </a:lnTo>
                <a:lnTo>
                  <a:pt x="104444" y="514159"/>
                </a:lnTo>
                <a:lnTo>
                  <a:pt x="966076" y="16725"/>
                </a:lnTo>
                <a:lnTo>
                  <a:pt x="959595" y="21436"/>
                </a:lnTo>
                <a:lnTo>
                  <a:pt x="910732" y="53263"/>
                </a:lnTo>
                <a:lnTo>
                  <a:pt x="871490" y="78463"/>
                </a:lnTo>
                <a:lnTo>
                  <a:pt x="824468" y="108576"/>
                </a:lnTo>
                <a:lnTo>
                  <a:pt x="771236" y="142643"/>
                </a:lnTo>
                <a:lnTo>
                  <a:pt x="713364" y="179707"/>
                </a:lnTo>
                <a:lnTo>
                  <a:pt x="652422" y="218808"/>
                </a:lnTo>
                <a:lnTo>
                  <a:pt x="589980" y="258989"/>
                </a:lnTo>
                <a:lnTo>
                  <a:pt x="527608" y="299291"/>
                </a:lnTo>
                <a:lnTo>
                  <a:pt x="466876" y="338756"/>
                </a:lnTo>
                <a:lnTo>
                  <a:pt x="409355" y="376426"/>
                </a:lnTo>
                <a:lnTo>
                  <a:pt x="356614" y="411342"/>
                </a:lnTo>
                <a:lnTo>
                  <a:pt x="310224" y="442546"/>
                </a:lnTo>
                <a:lnTo>
                  <a:pt x="271754" y="469079"/>
                </a:lnTo>
                <a:lnTo>
                  <a:pt x="224857" y="504301"/>
                </a:lnTo>
                <a:lnTo>
                  <a:pt x="219570" y="511073"/>
                </a:lnTo>
                <a:lnTo>
                  <a:pt x="226456" y="508180"/>
                </a:lnTo>
                <a:lnTo>
                  <a:pt x="274242" y="481580"/>
                </a:lnTo>
                <a:lnTo>
                  <a:pt x="312529" y="459481"/>
                </a:lnTo>
                <a:lnTo>
                  <a:pt x="358670" y="432586"/>
                </a:lnTo>
                <a:lnTo>
                  <a:pt x="411358" y="401699"/>
                </a:lnTo>
                <a:lnTo>
                  <a:pt x="469287" y="367623"/>
                </a:lnTo>
                <a:lnTo>
                  <a:pt x="531149" y="331162"/>
                </a:lnTo>
                <a:lnTo>
                  <a:pt x="595639" y="293119"/>
                </a:lnTo>
                <a:lnTo>
                  <a:pt x="661450" y="254298"/>
                </a:lnTo>
                <a:lnTo>
                  <a:pt x="727276" y="215501"/>
                </a:lnTo>
                <a:lnTo>
                  <a:pt x="791809" y="177533"/>
                </a:lnTo>
                <a:lnTo>
                  <a:pt x="853743" y="141196"/>
                </a:lnTo>
                <a:lnTo>
                  <a:pt x="911771" y="107293"/>
                </a:lnTo>
                <a:lnTo>
                  <a:pt x="964588" y="76629"/>
                </a:lnTo>
                <a:lnTo>
                  <a:pt x="1010886" y="50007"/>
                </a:lnTo>
                <a:lnTo>
                  <a:pt x="1049359" y="28229"/>
                </a:lnTo>
                <a:lnTo>
                  <a:pt x="1097602" y="2422"/>
                </a:lnTo>
                <a:lnTo>
                  <a:pt x="1104760" y="0"/>
                </a:lnTo>
                <a:lnTo>
                  <a:pt x="1100274" y="6050"/>
                </a:lnTo>
                <a:lnTo>
                  <a:pt x="1058760" y="36553"/>
                </a:lnTo>
                <a:lnTo>
                  <a:pt x="1024098" y="59668"/>
                </a:lnTo>
                <a:lnTo>
                  <a:pt x="981746" y="87133"/>
                </a:lnTo>
                <a:lnTo>
                  <a:pt x="932884" y="118278"/>
                </a:lnTo>
                <a:lnTo>
                  <a:pt x="878698" y="152436"/>
                </a:lnTo>
                <a:lnTo>
                  <a:pt x="820371" y="188936"/>
                </a:lnTo>
                <a:lnTo>
                  <a:pt x="759086" y="227109"/>
                </a:lnTo>
                <a:lnTo>
                  <a:pt x="696026" y="266287"/>
                </a:lnTo>
                <a:lnTo>
                  <a:pt x="632374" y="305800"/>
                </a:lnTo>
                <a:lnTo>
                  <a:pt x="569316" y="344979"/>
                </a:lnTo>
                <a:lnTo>
                  <a:pt x="508032" y="383156"/>
                </a:lnTo>
                <a:lnTo>
                  <a:pt x="449708" y="419660"/>
                </a:lnTo>
                <a:lnTo>
                  <a:pt x="395526" y="453824"/>
                </a:lnTo>
                <a:lnTo>
                  <a:pt x="346670" y="484977"/>
                </a:lnTo>
                <a:lnTo>
                  <a:pt x="304323" y="512451"/>
                </a:lnTo>
                <a:lnTo>
                  <a:pt x="269669" y="535577"/>
                </a:lnTo>
                <a:lnTo>
                  <a:pt x="228173" y="566107"/>
                </a:lnTo>
                <a:lnTo>
                  <a:pt x="223697" y="572173"/>
                </a:lnTo>
                <a:lnTo>
                  <a:pt x="778213" y="238833"/>
                </a:lnTo>
                <a:lnTo>
                  <a:pt x="1063993" y="69442"/>
                </a:lnTo>
                <a:lnTo>
                  <a:pt x="1171884" y="11547"/>
                </a:lnTo>
                <a:lnTo>
                  <a:pt x="1192733" y="12700"/>
                </a:lnTo>
                <a:lnTo>
                  <a:pt x="1188535" y="17848"/>
                </a:lnTo>
                <a:lnTo>
                  <a:pt x="1150971" y="45467"/>
                </a:lnTo>
                <a:lnTo>
                  <a:pt x="1080870" y="92356"/>
                </a:lnTo>
                <a:lnTo>
                  <a:pt x="1036000" y="121592"/>
                </a:lnTo>
                <a:lnTo>
                  <a:pt x="985855" y="153924"/>
                </a:lnTo>
                <a:lnTo>
                  <a:pt x="931386" y="188778"/>
                </a:lnTo>
                <a:lnTo>
                  <a:pt x="873547" y="225580"/>
                </a:lnTo>
                <a:lnTo>
                  <a:pt x="813291" y="263755"/>
                </a:lnTo>
                <a:lnTo>
                  <a:pt x="751571" y="302731"/>
                </a:lnTo>
                <a:lnTo>
                  <a:pt x="689339" y="341933"/>
                </a:lnTo>
                <a:lnTo>
                  <a:pt x="627549" y="380788"/>
                </a:lnTo>
                <a:lnTo>
                  <a:pt x="567152" y="418721"/>
                </a:lnTo>
                <a:lnTo>
                  <a:pt x="509103" y="455158"/>
                </a:lnTo>
                <a:lnTo>
                  <a:pt x="454354" y="489526"/>
                </a:lnTo>
                <a:lnTo>
                  <a:pt x="403857" y="521251"/>
                </a:lnTo>
                <a:lnTo>
                  <a:pt x="358567" y="549758"/>
                </a:lnTo>
                <a:lnTo>
                  <a:pt x="319434" y="574474"/>
                </a:lnTo>
                <a:lnTo>
                  <a:pt x="263457" y="610238"/>
                </a:lnTo>
                <a:lnTo>
                  <a:pt x="243547" y="623951"/>
                </a:lnTo>
                <a:lnTo>
                  <a:pt x="249535" y="622171"/>
                </a:lnTo>
                <a:lnTo>
                  <a:pt x="289966" y="601263"/>
                </a:lnTo>
                <a:lnTo>
                  <a:pt x="362394" y="560809"/>
                </a:lnTo>
                <a:lnTo>
                  <a:pt x="408377" y="534596"/>
                </a:lnTo>
                <a:lnTo>
                  <a:pt x="459685" y="505111"/>
                </a:lnTo>
                <a:lnTo>
                  <a:pt x="515424" y="472890"/>
                </a:lnTo>
                <a:lnTo>
                  <a:pt x="574704" y="438471"/>
                </a:lnTo>
                <a:lnTo>
                  <a:pt x="636633" y="402393"/>
                </a:lnTo>
                <a:lnTo>
                  <a:pt x="700318" y="365193"/>
                </a:lnTo>
                <a:lnTo>
                  <a:pt x="764868" y="327409"/>
                </a:lnTo>
                <a:lnTo>
                  <a:pt x="829392" y="289578"/>
                </a:lnTo>
                <a:lnTo>
                  <a:pt x="892996" y="252240"/>
                </a:lnTo>
                <a:lnTo>
                  <a:pt x="954791" y="215931"/>
                </a:lnTo>
                <a:lnTo>
                  <a:pt x="1013883" y="181189"/>
                </a:lnTo>
                <a:lnTo>
                  <a:pt x="1069382" y="148552"/>
                </a:lnTo>
                <a:lnTo>
                  <a:pt x="1120394" y="118559"/>
                </a:lnTo>
                <a:lnTo>
                  <a:pt x="1166030" y="91746"/>
                </a:lnTo>
                <a:lnTo>
                  <a:pt x="1205396" y="68652"/>
                </a:lnTo>
                <a:lnTo>
                  <a:pt x="1261753" y="35771"/>
                </a:lnTo>
                <a:lnTo>
                  <a:pt x="1282331" y="24218"/>
                </a:lnTo>
                <a:lnTo>
                  <a:pt x="1278890" y="30289"/>
                </a:lnTo>
                <a:lnTo>
                  <a:pt x="1243308" y="58713"/>
                </a:lnTo>
                <a:lnTo>
                  <a:pt x="1175402" y="105391"/>
                </a:lnTo>
                <a:lnTo>
                  <a:pt x="1131555" y="134277"/>
                </a:lnTo>
                <a:lnTo>
                  <a:pt x="1082300" y="166170"/>
                </a:lnTo>
                <a:lnTo>
                  <a:pt x="1028529" y="200551"/>
                </a:lnTo>
                <a:lnTo>
                  <a:pt x="971132" y="236902"/>
                </a:lnTo>
                <a:lnTo>
                  <a:pt x="911000" y="274702"/>
                </a:lnTo>
                <a:lnTo>
                  <a:pt x="849025" y="313435"/>
                </a:lnTo>
                <a:lnTo>
                  <a:pt x="786098" y="352580"/>
                </a:lnTo>
                <a:lnTo>
                  <a:pt x="723109" y="391619"/>
                </a:lnTo>
                <a:lnTo>
                  <a:pt x="660951" y="430034"/>
                </a:lnTo>
                <a:lnTo>
                  <a:pt x="600514" y="467305"/>
                </a:lnTo>
                <a:lnTo>
                  <a:pt x="542689" y="502913"/>
                </a:lnTo>
                <a:lnTo>
                  <a:pt x="488367" y="536341"/>
                </a:lnTo>
                <a:lnTo>
                  <a:pt x="438440" y="567068"/>
                </a:lnTo>
                <a:lnTo>
                  <a:pt x="393798" y="594577"/>
                </a:lnTo>
                <a:lnTo>
                  <a:pt x="355334" y="618349"/>
                </a:lnTo>
                <a:lnTo>
                  <a:pt x="300498" y="652603"/>
                </a:lnTo>
                <a:lnTo>
                  <a:pt x="281063" y="665683"/>
                </a:lnTo>
                <a:lnTo>
                  <a:pt x="287367" y="665334"/>
                </a:lnTo>
                <a:lnTo>
                  <a:pt x="326159" y="647745"/>
                </a:lnTo>
                <a:lnTo>
                  <a:pt x="394853" y="610811"/>
                </a:lnTo>
                <a:lnTo>
                  <a:pt x="438535" y="586281"/>
                </a:lnTo>
                <a:lnTo>
                  <a:pt x="487439" y="558346"/>
                </a:lnTo>
                <a:lnTo>
                  <a:pt x="540811" y="527481"/>
                </a:lnTo>
                <a:lnTo>
                  <a:pt x="597902" y="494164"/>
                </a:lnTo>
                <a:lnTo>
                  <a:pt x="657959" y="458871"/>
                </a:lnTo>
                <a:lnTo>
                  <a:pt x="720230" y="422078"/>
                </a:lnTo>
                <a:lnTo>
                  <a:pt x="783965" y="384264"/>
                </a:lnTo>
                <a:lnTo>
                  <a:pt x="848412" y="345903"/>
                </a:lnTo>
                <a:lnTo>
                  <a:pt x="912819" y="307474"/>
                </a:lnTo>
                <a:lnTo>
                  <a:pt x="976434" y="269452"/>
                </a:lnTo>
                <a:lnTo>
                  <a:pt x="1038507" y="232315"/>
                </a:lnTo>
                <a:lnTo>
                  <a:pt x="1098285" y="196539"/>
                </a:lnTo>
                <a:lnTo>
                  <a:pt x="1155017" y="162600"/>
                </a:lnTo>
                <a:lnTo>
                  <a:pt x="1207951" y="130977"/>
                </a:lnTo>
                <a:lnTo>
                  <a:pt x="1256336" y="102144"/>
                </a:lnTo>
                <a:lnTo>
                  <a:pt x="1299420" y="76580"/>
                </a:lnTo>
                <a:lnTo>
                  <a:pt x="1336452" y="54761"/>
                </a:lnTo>
                <a:lnTo>
                  <a:pt x="1389353" y="24263"/>
                </a:lnTo>
                <a:lnTo>
                  <a:pt x="1409026" y="14465"/>
                </a:lnTo>
                <a:lnTo>
                  <a:pt x="1404816" y="17997"/>
                </a:lnTo>
                <a:lnTo>
                  <a:pt x="1370786" y="40712"/>
                </a:lnTo>
                <a:lnTo>
                  <a:pt x="1307285" y="81432"/>
                </a:lnTo>
                <a:lnTo>
                  <a:pt x="1266236" y="107472"/>
                </a:lnTo>
                <a:lnTo>
                  <a:pt x="1219925" y="136726"/>
                </a:lnTo>
                <a:lnTo>
                  <a:pt x="1169052" y="168765"/>
                </a:lnTo>
                <a:lnTo>
                  <a:pt x="1114318" y="203161"/>
                </a:lnTo>
                <a:lnTo>
                  <a:pt x="1056426" y="239484"/>
                </a:lnTo>
                <a:lnTo>
                  <a:pt x="996077" y="277305"/>
                </a:lnTo>
                <a:lnTo>
                  <a:pt x="933973" y="316196"/>
                </a:lnTo>
                <a:lnTo>
                  <a:pt x="870814" y="355727"/>
                </a:lnTo>
                <a:lnTo>
                  <a:pt x="807302" y="395470"/>
                </a:lnTo>
                <a:lnTo>
                  <a:pt x="744140" y="434994"/>
                </a:lnTo>
                <a:lnTo>
                  <a:pt x="682028" y="473872"/>
                </a:lnTo>
                <a:lnTo>
                  <a:pt x="621668" y="511674"/>
                </a:lnTo>
                <a:lnTo>
                  <a:pt x="563761" y="547971"/>
                </a:lnTo>
                <a:lnTo>
                  <a:pt x="509010" y="582334"/>
                </a:lnTo>
                <a:lnTo>
                  <a:pt x="458115" y="614335"/>
                </a:lnTo>
                <a:lnTo>
                  <a:pt x="411778" y="643544"/>
                </a:lnTo>
                <a:lnTo>
                  <a:pt x="370700" y="669532"/>
                </a:lnTo>
                <a:lnTo>
                  <a:pt x="335583" y="691870"/>
                </a:lnTo>
                <a:lnTo>
                  <a:pt x="286039" y="723880"/>
                </a:lnTo>
                <a:lnTo>
                  <a:pt x="268757" y="736142"/>
                </a:lnTo>
                <a:lnTo>
                  <a:pt x="974681" y="310726"/>
                </a:lnTo>
                <a:lnTo>
                  <a:pt x="1338575" y="94683"/>
                </a:lnTo>
                <a:lnTo>
                  <a:pt x="1476167" y="21198"/>
                </a:lnTo>
                <a:lnTo>
                  <a:pt x="1503184" y="23456"/>
                </a:lnTo>
                <a:lnTo>
                  <a:pt x="1499878" y="27901"/>
                </a:lnTo>
                <a:lnTo>
                  <a:pt x="1468666" y="50904"/>
                </a:lnTo>
                <a:lnTo>
                  <a:pt x="1408801" y="90335"/>
                </a:lnTo>
                <a:lnTo>
                  <a:pt x="1369678" y="115314"/>
                </a:lnTo>
                <a:lnTo>
                  <a:pt x="1325259" y="143325"/>
                </a:lnTo>
                <a:lnTo>
                  <a:pt x="1276164" y="174008"/>
                </a:lnTo>
                <a:lnTo>
                  <a:pt x="1223016" y="207005"/>
                </a:lnTo>
                <a:lnTo>
                  <a:pt x="1166438" y="241958"/>
                </a:lnTo>
                <a:lnTo>
                  <a:pt x="1107050" y="278507"/>
                </a:lnTo>
                <a:lnTo>
                  <a:pt x="1045475" y="316295"/>
                </a:lnTo>
                <a:lnTo>
                  <a:pt x="982336" y="354962"/>
                </a:lnTo>
                <a:lnTo>
                  <a:pt x="918253" y="394150"/>
                </a:lnTo>
                <a:lnTo>
                  <a:pt x="853850" y="433501"/>
                </a:lnTo>
                <a:lnTo>
                  <a:pt x="789748" y="472655"/>
                </a:lnTo>
                <a:lnTo>
                  <a:pt x="726570" y="511255"/>
                </a:lnTo>
                <a:lnTo>
                  <a:pt x="664936" y="548941"/>
                </a:lnTo>
                <a:lnTo>
                  <a:pt x="605470" y="585355"/>
                </a:lnTo>
                <a:lnTo>
                  <a:pt x="548794" y="620139"/>
                </a:lnTo>
                <a:lnTo>
                  <a:pt x="495529" y="652933"/>
                </a:lnTo>
                <a:lnTo>
                  <a:pt x="446297" y="683380"/>
                </a:lnTo>
                <a:lnTo>
                  <a:pt x="401721" y="711120"/>
                </a:lnTo>
                <a:lnTo>
                  <a:pt x="362422" y="735795"/>
                </a:lnTo>
                <a:lnTo>
                  <a:pt x="329024" y="757047"/>
                </a:lnTo>
                <a:lnTo>
                  <a:pt x="282413" y="787845"/>
                </a:lnTo>
                <a:lnTo>
                  <a:pt x="266865" y="800646"/>
                </a:lnTo>
                <a:lnTo>
                  <a:pt x="428108" y="713834"/>
                </a:lnTo>
                <a:lnTo>
                  <a:pt x="776554" y="511963"/>
                </a:lnTo>
                <a:lnTo>
                  <a:pt x="1123790" y="308000"/>
                </a:lnTo>
                <a:lnTo>
                  <a:pt x="1281404" y="214909"/>
                </a:lnTo>
                <a:lnTo>
                  <a:pt x="675482" y="597237"/>
                </a:lnTo>
                <a:lnTo>
                  <a:pt x="364658" y="794132"/>
                </a:lnTo>
                <a:lnTo>
                  <a:pt x="250968" y="868099"/>
                </a:lnTo>
                <a:lnTo>
                  <a:pt x="236448" y="881646"/>
                </a:lnTo>
                <a:lnTo>
                  <a:pt x="242493" y="878805"/>
                </a:lnTo>
                <a:lnTo>
                  <a:pt x="285766" y="854723"/>
                </a:lnTo>
                <a:lnTo>
                  <a:pt x="320840" y="834747"/>
                </a:lnTo>
                <a:lnTo>
                  <a:pt x="363438" y="810324"/>
                </a:lnTo>
                <a:lnTo>
                  <a:pt x="412484" y="782088"/>
                </a:lnTo>
                <a:lnTo>
                  <a:pt x="466901" y="750670"/>
                </a:lnTo>
                <a:lnTo>
                  <a:pt x="525612" y="716703"/>
                </a:lnTo>
                <a:lnTo>
                  <a:pt x="587542" y="680820"/>
                </a:lnTo>
                <a:lnTo>
                  <a:pt x="651615" y="643653"/>
                </a:lnTo>
                <a:lnTo>
                  <a:pt x="716753" y="605836"/>
                </a:lnTo>
                <a:lnTo>
                  <a:pt x="781880" y="567999"/>
                </a:lnTo>
                <a:lnTo>
                  <a:pt x="845920" y="530777"/>
                </a:lnTo>
                <a:lnTo>
                  <a:pt x="907798" y="494802"/>
                </a:lnTo>
                <a:lnTo>
                  <a:pt x="966436" y="460705"/>
                </a:lnTo>
                <a:lnTo>
                  <a:pt x="1020757" y="429121"/>
                </a:lnTo>
                <a:lnTo>
                  <a:pt x="1069687" y="400681"/>
                </a:lnTo>
                <a:lnTo>
                  <a:pt x="1112148" y="376018"/>
                </a:lnTo>
                <a:lnTo>
                  <a:pt x="1147064" y="355764"/>
                </a:lnTo>
                <a:lnTo>
                  <a:pt x="1189957" y="331016"/>
                </a:lnTo>
                <a:lnTo>
                  <a:pt x="1195781" y="327787"/>
                </a:lnTo>
                <a:lnTo>
                  <a:pt x="1191801" y="333442"/>
                </a:lnTo>
                <a:lnTo>
                  <a:pt x="1154029" y="361633"/>
                </a:lnTo>
                <a:lnTo>
                  <a:pt x="1122189" y="383058"/>
                </a:lnTo>
                <a:lnTo>
                  <a:pt x="1083015" y="408630"/>
                </a:lnTo>
                <a:lnTo>
                  <a:pt x="1037483" y="437791"/>
                </a:lnTo>
                <a:lnTo>
                  <a:pt x="986570" y="469989"/>
                </a:lnTo>
                <a:lnTo>
                  <a:pt x="931253" y="504666"/>
                </a:lnTo>
                <a:lnTo>
                  <a:pt x="872507" y="541268"/>
                </a:lnTo>
                <a:lnTo>
                  <a:pt x="811310" y="579240"/>
                </a:lnTo>
                <a:lnTo>
                  <a:pt x="748637" y="618026"/>
                </a:lnTo>
                <a:lnTo>
                  <a:pt x="685465" y="657071"/>
                </a:lnTo>
                <a:lnTo>
                  <a:pt x="622771" y="695819"/>
                </a:lnTo>
                <a:lnTo>
                  <a:pt x="561531" y="733715"/>
                </a:lnTo>
                <a:lnTo>
                  <a:pt x="502721" y="770205"/>
                </a:lnTo>
                <a:lnTo>
                  <a:pt x="447317" y="804732"/>
                </a:lnTo>
                <a:lnTo>
                  <a:pt x="396297" y="836741"/>
                </a:lnTo>
                <a:lnTo>
                  <a:pt x="350637" y="865677"/>
                </a:lnTo>
                <a:lnTo>
                  <a:pt x="311313" y="890986"/>
                </a:lnTo>
                <a:lnTo>
                  <a:pt x="279301" y="912110"/>
                </a:lnTo>
                <a:lnTo>
                  <a:pt x="241121" y="939587"/>
                </a:lnTo>
                <a:lnTo>
                  <a:pt x="236905" y="944829"/>
                </a:lnTo>
                <a:lnTo>
                  <a:pt x="380869" y="862434"/>
                </a:lnTo>
                <a:lnTo>
                  <a:pt x="696871" y="679904"/>
                </a:lnTo>
                <a:lnTo>
                  <a:pt x="1012734" y="497130"/>
                </a:lnTo>
                <a:lnTo>
                  <a:pt x="1156284" y="414007"/>
                </a:lnTo>
                <a:lnTo>
                  <a:pt x="329577" y="954646"/>
                </a:lnTo>
                <a:lnTo>
                  <a:pt x="1241221" y="428307"/>
                </a:lnTo>
                <a:lnTo>
                  <a:pt x="1236966" y="434636"/>
                </a:lnTo>
                <a:lnTo>
                  <a:pt x="1221664" y="447434"/>
                </a:lnTo>
                <a:lnTo>
                  <a:pt x="1162540" y="489659"/>
                </a:lnTo>
                <a:lnTo>
                  <a:pt x="1121028" y="517696"/>
                </a:lnTo>
                <a:lnTo>
                  <a:pt x="1073088" y="549424"/>
                </a:lnTo>
                <a:lnTo>
                  <a:pt x="1019877" y="584146"/>
                </a:lnTo>
                <a:lnTo>
                  <a:pt x="962548" y="621170"/>
                </a:lnTo>
                <a:lnTo>
                  <a:pt x="902256" y="659799"/>
                </a:lnTo>
                <a:lnTo>
                  <a:pt x="840156" y="699340"/>
                </a:lnTo>
                <a:lnTo>
                  <a:pt x="777404" y="739098"/>
                </a:lnTo>
                <a:lnTo>
                  <a:pt x="715153" y="778377"/>
                </a:lnTo>
                <a:lnTo>
                  <a:pt x="654559" y="816483"/>
                </a:lnTo>
                <a:lnTo>
                  <a:pt x="596777" y="852722"/>
                </a:lnTo>
                <a:lnTo>
                  <a:pt x="542961" y="886399"/>
                </a:lnTo>
                <a:lnTo>
                  <a:pt x="494267" y="916818"/>
                </a:lnTo>
                <a:lnTo>
                  <a:pt x="451848" y="943285"/>
                </a:lnTo>
                <a:lnTo>
                  <a:pt x="416861" y="965106"/>
                </a:lnTo>
                <a:lnTo>
                  <a:pt x="390459" y="981586"/>
                </a:lnTo>
                <a:lnTo>
                  <a:pt x="373798" y="992030"/>
                </a:lnTo>
                <a:lnTo>
                  <a:pt x="368033" y="995743"/>
                </a:lnTo>
                <a:lnTo>
                  <a:pt x="375266" y="992990"/>
                </a:lnTo>
                <a:lnTo>
                  <a:pt x="424700" y="966369"/>
                </a:lnTo>
                <a:lnTo>
                  <a:pt x="464038" y="944210"/>
                </a:lnTo>
                <a:lnTo>
                  <a:pt x="511215" y="917293"/>
                </a:lnTo>
                <a:lnTo>
                  <a:pt x="564799" y="886471"/>
                </a:lnTo>
                <a:lnTo>
                  <a:pt x="623359" y="852599"/>
                </a:lnTo>
                <a:lnTo>
                  <a:pt x="685464" y="816532"/>
                </a:lnTo>
                <a:lnTo>
                  <a:pt x="749683" y="779124"/>
                </a:lnTo>
                <a:lnTo>
                  <a:pt x="814583" y="741231"/>
                </a:lnTo>
                <a:lnTo>
                  <a:pt x="878734" y="703706"/>
                </a:lnTo>
                <a:lnTo>
                  <a:pt x="940704" y="667405"/>
                </a:lnTo>
                <a:lnTo>
                  <a:pt x="999062" y="633182"/>
                </a:lnTo>
                <a:lnTo>
                  <a:pt x="1052377" y="601891"/>
                </a:lnTo>
                <a:lnTo>
                  <a:pt x="1099217" y="574388"/>
                </a:lnTo>
                <a:lnTo>
                  <a:pt x="1138151" y="551526"/>
                </a:lnTo>
                <a:lnTo>
                  <a:pt x="1167748" y="534162"/>
                </a:lnTo>
                <a:lnTo>
                  <a:pt x="1186575" y="523148"/>
                </a:lnTo>
                <a:lnTo>
                  <a:pt x="1193203" y="519341"/>
                </a:lnTo>
                <a:lnTo>
                  <a:pt x="1187917" y="525426"/>
                </a:lnTo>
                <a:lnTo>
                  <a:pt x="1142080" y="557981"/>
                </a:lnTo>
                <a:lnTo>
                  <a:pt x="1104412" y="582795"/>
                </a:lnTo>
                <a:lnTo>
                  <a:pt x="1058833" y="612197"/>
                </a:lnTo>
                <a:lnTo>
                  <a:pt x="1006786" y="645359"/>
                </a:lnTo>
                <a:lnTo>
                  <a:pt x="949713" y="681454"/>
                </a:lnTo>
                <a:lnTo>
                  <a:pt x="889055" y="719653"/>
                </a:lnTo>
                <a:lnTo>
                  <a:pt x="826255" y="759129"/>
                </a:lnTo>
                <a:lnTo>
                  <a:pt x="762754" y="799054"/>
                </a:lnTo>
                <a:lnTo>
                  <a:pt x="699995" y="838601"/>
                </a:lnTo>
                <a:lnTo>
                  <a:pt x="639419" y="876942"/>
                </a:lnTo>
                <a:lnTo>
                  <a:pt x="582469" y="913250"/>
                </a:lnTo>
                <a:lnTo>
                  <a:pt x="530585" y="946695"/>
                </a:lnTo>
                <a:lnTo>
                  <a:pt x="485212" y="976452"/>
                </a:lnTo>
                <a:lnTo>
                  <a:pt x="447789" y="1001692"/>
                </a:lnTo>
                <a:lnTo>
                  <a:pt x="402566" y="1035311"/>
                </a:lnTo>
                <a:lnTo>
                  <a:pt x="397649" y="1042035"/>
                </a:lnTo>
                <a:lnTo>
                  <a:pt x="406931" y="1039447"/>
                </a:lnTo>
                <a:lnTo>
                  <a:pt x="465966" y="1008030"/>
                </a:lnTo>
                <a:lnTo>
                  <a:pt x="511331" y="982017"/>
                </a:lnTo>
                <a:lnTo>
                  <a:pt x="564335" y="951009"/>
                </a:lnTo>
                <a:lnTo>
                  <a:pt x="622785" y="916415"/>
                </a:lnTo>
                <a:lnTo>
                  <a:pt x="684486" y="879641"/>
                </a:lnTo>
                <a:lnTo>
                  <a:pt x="747244" y="842096"/>
                </a:lnTo>
                <a:lnTo>
                  <a:pt x="808866" y="805186"/>
                </a:lnTo>
                <a:lnTo>
                  <a:pt x="867157" y="770318"/>
                </a:lnTo>
                <a:lnTo>
                  <a:pt x="919923" y="738901"/>
                </a:lnTo>
                <a:lnTo>
                  <a:pt x="964971" y="712342"/>
                </a:lnTo>
                <a:lnTo>
                  <a:pt x="1000106" y="692047"/>
                </a:lnTo>
                <a:lnTo>
                  <a:pt x="1031862" y="675881"/>
                </a:lnTo>
                <a:lnTo>
                  <a:pt x="1024419" y="682725"/>
                </a:lnTo>
                <a:lnTo>
                  <a:pt x="967219" y="723776"/>
                </a:lnTo>
                <a:lnTo>
                  <a:pt x="922430" y="754746"/>
                </a:lnTo>
                <a:lnTo>
                  <a:pt x="870161" y="790522"/>
                </a:lnTo>
                <a:lnTo>
                  <a:pt x="812895" y="829486"/>
                </a:lnTo>
                <a:lnTo>
                  <a:pt x="753117" y="870019"/>
                </a:lnTo>
                <a:lnTo>
                  <a:pt x="693312" y="910505"/>
                </a:lnTo>
                <a:lnTo>
                  <a:pt x="635963" y="949324"/>
                </a:lnTo>
                <a:lnTo>
                  <a:pt x="583555" y="984859"/>
                </a:lnTo>
                <a:lnTo>
                  <a:pt x="538571" y="1015492"/>
                </a:lnTo>
                <a:lnTo>
                  <a:pt x="503497" y="1039604"/>
                </a:lnTo>
                <a:lnTo>
                  <a:pt x="480815" y="1055578"/>
                </a:lnTo>
                <a:lnTo>
                  <a:pt x="473011" y="1061796"/>
                </a:lnTo>
                <a:lnTo>
                  <a:pt x="750971" y="900145"/>
                </a:lnTo>
                <a:lnTo>
                  <a:pt x="893797" y="817292"/>
                </a:lnTo>
                <a:lnTo>
                  <a:pt x="946645" y="787165"/>
                </a:lnTo>
                <a:lnTo>
                  <a:pt x="954671" y="783691"/>
                </a:lnTo>
                <a:lnTo>
                  <a:pt x="697390" y="963690"/>
                </a:lnTo>
                <a:lnTo>
                  <a:pt x="565678" y="1056825"/>
                </a:lnTo>
                <a:lnTo>
                  <a:pt x="518179" y="1092917"/>
                </a:lnTo>
                <a:lnTo>
                  <a:pt x="513537" y="1101788"/>
                </a:lnTo>
                <a:lnTo>
                  <a:pt x="528278" y="1095238"/>
                </a:lnTo>
                <a:lnTo>
                  <a:pt x="565847" y="1074323"/>
                </a:lnTo>
                <a:lnTo>
                  <a:pt x="619705" y="1043118"/>
                </a:lnTo>
                <a:lnTo>
                  <a:pt x="683311" y="1005696"/>
                </a:lnTo>
                <a:lnTo>
                  <a:pt x="750125" y="966129"/>
                </a:lnTo>
                <a:lnTo>
                  <a:pt x="813608" y="928492"/>
                </a:lnTo>
                <a:lnTo>
                  <a:pt x="867219" y="896858"/>
                </a:lnTo>
                <a:lnTo>
                  <a:pt x="904418" y="875300"/>
                </a:lnTo>
                <a:lnTo>
                  <a:pt x="918667" y="867892"/>
                </a:lnTo>
                <a:lnTo>
                  <a:pt x="906969" y="876429"/>
                </a:lnTo>
                <a:lnTo>
                  <a:pt x="874955" y="899138"/>
                </a:lnTo>
                <a:lnTo>
                  <a:pt x="827737" y="932530"/>
                </a:lnTo>
                <a:lnTo>
                  <a:pt x="770426" y="973119"/>
                </a:lnTo>
                <a:lnTo>
                  <a:pt x="708134" y="1017419"/>
                </a:lnTo>
                <a:lnTo>
                  <a:pt x="645972" y="1061941"/>
                </a:lnTo>
                <a:lnTo>
                  <a:pt x="589050" y="1103201"/>
                </a:lnTo>
                <a:lnTo>
                  <a:pt x="542482" y="1137709"/>
                </a:lnTo>
                <a:lnTo>
                  <a:pt x="511378" y="1161980"/>
                </a:lnTo>
                <a:lnTo>
                  <a:pt x="500849" y="1172527"/>
                </a:lnTo>
                <a:lnTo>
                  <a:pt x="516961" y="1164964"/>
                </a:lnTo>
                <a:lnTo>
                  <a:pt x="557618" y="1141844"/>
                </a:lnTo>
                <a:lnTo>
                  <a:pt x="614630" y="1108341"/>
                </a:lnTo>
                <a:lnTo>
                  <a:pt x="679808" y="1069625"/>
                </a:lnTo>
                <a:lnTo>
                  <a:pt x="744964" y="1030869"/>
                </a:lnTo>
                <a:lnTo>
                  <a:pt x="801908" y="997244"/>
                </a:lnTo>
                <a:lnTo>
                  <a:pt x="842452" y="973923"/>
                </a:lnTo>
                <a:lnTo>
                  <a:pt x="858405" y="966076"/>
                </a:lnTo>
                <a:lnTo>
                  <a:pt x="841043" y="982532"/>
                </a:lnTo>
                <a:lnTo>
                  <a:pt x="795640" y="1020206"/>
                </a:lnTo>
                <a:lnTo>
                  <a:pt x="736209" y="1068471"/>
                </a:lnTo>
                <a:lnTo>
                  <a:pt x="676759" y="1116699"/>
                </a:lnTo>
                <a:lnTo>
                  <a:pt x="631299" y="1154262"/>
                </a:lnTo>
                <a:lnTo>
                  <a:pt x="613841" y="1170533"/>
                </a:lnTo>
                <a:lnTo>
                  <a:pt x="640101" y="1156739"/>
                </a:lnTo>
                <a:lnTo>
                  <a:pt x="696333" y="1123689"/>
                </a:lnTo>
                <a:lnTo>
                  <a:pt x="752400" y="1090345"/>
                </a:lnTo>
                <a:lnTo>
                  <a:pt x="778167" y="1075664"/>
                </a:lnTo>
                <a:lnTo>
                  <a:pt x="764610" y="1093958"/>
                </a:lnTo>
                <a:lnTo>
                  <a:pt x="733963" y="1132759"/>
                </a:lnTo>
                <a:lnTo>
                  <a:pt x="703341" y="1171599"/>
                </a:lnTo>
                <a:lnTo>
                  <a:pt x="689864" y="1190015"/>
                </a:lnTo>
                <a:lnTo>
                  <a:pt x="697714" y="1185735"/>
                </a:lnTo>
                <a:lnTo>
                  <a:pt x="714679" y="1175770"/>
                </a:lnTo>
                <a:lnTo>
                  <a:pt x="731626" y="1165774"/>
                </a:lnTo>
                <a:lnTo>
                  <a:pt x="739419" y="1161402"/>
                </a:lnTo>
              </a:path>
            </a:pathLst>
          </a:custGeom>
          <a:ln w="36575">
            <a:solidFill>
              <a:srgbClr val="B62C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576377" y="4174521"/>
            <a:ext cx="1249045" cy="415925"/>
          </a:xfrm>
          <a:custGeom>
            <a:avLst/>
            <a:gdLst/>
            <a:ahLst/>
            <a:cxnLst/>
            <a:rect l="l" t="t" r="r" b="b"/>
            <a:pathLst>
              <a:path w="1249044" h="415925">
                <a:moveTo>
                  <a:pt x="0" y="306730"/>
                </a:moveTo>
                <a:lnTo>
                  <a:pt x="35181" y="289487"/>
                </a:lnTo>
                <a:lnTo>
                  <a:pt x="73164" y="267597"/>
                </a:lnTo>
                <a:lnTo>
                  <a:pt x="120997" y="239312"/>
                </a:lnTo>
                <a:lnTo>
                  <a:pt x="175871" y="206467"/>
                </a:lnTo>
                <a:lnTo>
                  <a:pt x="234977" y="170900"/>
                </a:lnTo>
                <a:lnTo>
                  <a:pt x="295506" y="134447"/>
                </a:lnTo>
                <a:lnTo>
                  <a:pt x="354650" y="98946"/>
                </a:lnTo>
                <a:lnTo>
                  <a:pt x="409600" y="66233"/>
                </a:lnTo>
                <a:lnTo>
                  <a:pt x="457546" y="38145"/>
                </a:lnTo>
                <a:lnTo>
                  <a:pt x="495681" y="16519"/>
                </a:lnTo>
                <a:lnTo>
                  <a:pt x="531279" y="0"/>
                </a:lnTo>
                <a:lnTo>
                  <a:pt x="519868" y="8116"/>
                </a:lnTo>
                <a:lnTo>
                  <a:pt x="488890" y="30139"/>
                </a:lnTo>
                <a:lnTo>
                  <a:pt x="443269" y="62647"/>
                </a:lnTo>
                <a:lnTo>
                  <a:pt x="387928" y="102221"/>
                </a:lnTo>
                <a:lnTo>
                  <a:pt x="327793" y="145440"/>
                </a:lnTo>
                <a:lnTo>
                  <a:pt x="267787" y="188883"/>
                </a:lnTo>
                <a:lnTo>
                  <a:pt x="212835" y="229129"/>
                </a:lnTo>
                <a:lnTo>
                  <a:pt x="167861" y="262757"/>
                </a:lnTo>
                <a:lnTo>
                  <a:pt x="137790" y="286348"/>
                </a:lnTo>
                <a:lnTo>
                  <a:pt x="127546" y="296481"/>
                </a:lnTo>
                <a:lnTo>
                  <a:pt x="346338" y="168087"/>
                </a:lnTo>
                <a:lnTo>
                  <a:pt x="458854" y="102436"/>
                </a:lnTo>
                <a:lnTo>
                  <a:pt x="500717" y="78959"/>
                </a:lnTo>
                <a:lnTo>
                  <a:pt x="507555" y="77088"/>
                </a:lnTo>
                <a:lnTo>
                  <a:pt x="492339" y="89237"/>
                </a:lnTo>
                <a:lnTo>
                  <a:pt x="452897" y="120186"/>
                </a:lnTo>
                <a:lnTo>
                  <a:pt x="398994" y="162545"/>
                </a:lnTo>
                <a:lnTo>
                  <a:pt x="340395" y="208920"/>
                </a:lnTo>
                <a:lnTo>
                  <a:pt x="286865" y="251920"/>
                </a:lnTo>
                <a:lnTo>
                  <a:pt x="248169" y="284151"/>
                </a:lnTo>
                <a:lnTo>
                  <a:pt x="234073" y="298221"/>
                </a:lnTo>
                <a:lnTo>
                  <a:pt x="280616" y="273878"/>
                </a:lnTo>
                <a:lnTo>
                  <a:pt x="380471" y="215941"/>
                </a:lnTo>
                <a:lnTo>
                  <a:pt x="479838" y="157160"/>
                </a:lnTo>
                <a:lnTo>
                  <a:pt x="524916" y="130289"/>
                </a:lnTo>
                <a:lnTo>
                  <a:pt x="493845" y="159595"/>
                </a:lnTo>
                <a:lnTo>
                  <a:pt x="424016" y="221494"/>
                </a:lnTo>
                <a:lnTo>
                  <a:pt x="353903" y="282897"/>
                </a:lnTo>
                <a:lnTo>
                  <a:pt x="321983" y="310718"/>
                </a:lnTo>
                <a:lnTo>
                  <a:pt x="341322" y="301236"/>
                </a:lnTo>
                <a:lnTo>
                  <a:pt x="387651" y="274003"/>
                </a:lnTo>
                <a:lnTo>
                  <a:pt x="447490" y="237921"/>
                </a:lnTo>
                <a:lnTo>
                  <a:pt x="507364" y="201895"/>
                </a:lnTo>
                <a:lnTo>
                  <a:pt x="553794" y="174827"/>
                </a:lnTo>
                <a:lnTo>
                  <a:pt x="573303" y="165620"/>
                </a:lnTo>
                <a:lnTo>
                  <a:pt x="556394" y="184021"/>
                </a:lnTo>
                <a:lnTo>
                  <a:pt x="513919" y="224181"/>
                </a:lnTo>
                <a:lnTo>
                  <a:pt x="462785" y="271351"/>
                </a:lnTo>
                <a:lnTo>
                  <a:pt x="419896" y="310785"/>
                </a:lnTo>
                <a:lnTo>
                  <a:pt x="402158" y="327736"/>
                </a:lnTo>
                <a:lnTo>
                  <a:pt x="570630" y="226374"/>
                </a:lnTo>
                <a:lnTo>
                  <a:pt x="657463" y="174877"/>
                </a:lnTo>
                <a:lnTo>
                  <a:pt x="690265" y="157305"/>
                </a:lnTo>
                <a:lnTo>
                  <a:pt x="696645" y="157721"/>
                </a:lnTo>
                <a:lnTo>
                  <a:pt x="475551" y="348614"/>
                </a:lnTo>
                <a:lnTo>
                  <a:pt x="644878" y="248926"/>
                </a:lnTo>
                <a:lnTo>
                  <a:pt x="731980" y="197996"/>
                </a:lnTo>
                <a:lnTo>
                  <a:pt x="764451" y="179893"/>
                </a:lnTo>
                <a:lnTo>
                  <a:pt x="769886" y="178688"/>
                </a:lnTo>
                <a:lnTo>
                  <a:pt x="753694" y="192616"/>
                </a:lnTo>
                <a:lnTo>
                  <a:pt x="713073" y="227207"/>
                </a:lnTo>
                <a:lnTo>
                  <a:pt x="660306" y="272243"/>
                </a:lnTo>
                <a:lnTo>
                  <a:pt x="607671" y="317508"/>
                </a:lnTo>
                <a:lnTo>
                  <a:pt x="567447" y="352784"/>
                </a:lnTo>
                <a:lnTo>
                  <a:pt x="551916" y="367855"/>
                </a:lnTo>
                <a:lnTo>
                  <a:pt x="567880" y="359027"/>
                </a:lnTo>
                <a:lnTo>
                  <a:pt x="608481" y="335245"/>
                </a:lnTo>
                <a:lnTo>
                  <a:pt x="663895" y="302543"/>
                </a:lnTo>
                <a:lnTo>
                  <a:pt x="724296" y="266952"/>
                </a:lnTo>
                <a:lnTo>
                  <a:pt x="779859" y="234504"/>
                </a:lnTo>
                <a:lnTo>
                  <a:pt x="820759" y="211229"/>
                </a:lnTo>
                <a:lnTo>
                  <a:pt x="837171" y="203161"/>
                </a:lnTo>
                <a:lnTo>
                  <a:pt x="820321" y="217788"/>
                </a:lnTo>
                <a:lnTo>
                  <a:pt x="777992" y="253983"/>
                </a:lnTo>
                <a:lnTo>
                  <a:pt x="722914" y="300945"/>
                </a:lnTo>
                <a:lnTo>
                  <a:pt x="667818" y="347874"/>
                </a:lnTo>
                <a:lnTo>
                  <a:pt x="625434" y="383967"/>
                </a:lnTo>
                <a:lnTo>
                  <a:pt x="608495" y="398424"/>
                </a:lnTo>
                <a:lnTo>
                  <a:pt x="665203" y="368512"/>
                </a:lnTo>
                <a:lnTo>
                  <a:pt x="787125" y="297802"/>
                </a:lnTo>
                <a:lnTo>
                  <a:pt x="908502" y="226149"/>
                </a:lnTo>
                <a:lnTo>
                  <a:pt x="963574" y="193408"/>
                </a:lnTo>
                <a:lnTo>
                  <a:pt x="947584" y="209451"/>
                </a:lnTo>
                <a:lnTo>
                  <a:pt x="905218" y="245427"/>
                </a:lnTo>
                <a:lnTo>
                  <a:pt x="849644" y="291333"/>
                </a:lnTo>
                <a:lnTo>
                  <a:pt x="794028" y="337168"/>
                </a:lnTo>
                <a:lnTo>
                  <a:pt x="751538" y="372931"/>
                </a:lnTo>
                <a:lnTo>
                  <a:pt x="735342" y="388619"/>
                </a:lnTo>
                <a:lnTo>
                  <a:pt x="946709" y="261702"/>
                </a:lnTo>
                <a:lnTo>
                  <a:pt x="1055631" y="197189"/>
                </a:lnTo>
                <a:lnTo>
                  <a:pt x="1096728" y="175096"/>
                </a:lnTo>
                <a:lnTo>
                  <a:pt x="1104620" y="175437"/>
                </a:lnTo>
                <a:lnTo>
                  <a:pt x="1091905" y="185702"/>
                </a:lnTo>
                <a:lnTo>
                  <a:pt x="1057937" y="211973"/>
                </a:lnTo>
                <a:lnTo>
                  <a:pt x="1009840" y="248984"/>
                </a:lnTo>
                <a:lnTo>
                  <a:pt x="954736" y="291464"/>
                </a:lnTo>
                <a:lnTo>
                  <a:pt x="899750" y="334148"/>
                </a:lnTo>
                <a:lnTo>
                  <a:pt x="852005" y="371765"/>
                </a:lnTo>
                <a:lnTo>
                  <a:pt x="818623" y="399049"/>
                </a:lnTo>
                <a:lnTo>
                  <a:pt x="806729" y="410730"/>
                </a:lnTo>
                <a:lnTo>
                  <a:pt x="821200" y="403073"/>
                </a:lnTo>
                <a:lnTo>
                  <a:pt x="858458" y="381342"/>
                </a:lnTo>
                <a:lnTo>
                  <a:pt x="910931" y="350267"/>
                </a:lnTo>
                <a:lnTo>
                  <a:pt x="971046" y="314582"/>
                </a:lnTo>
                <a:lnTo>
                  <a:pt x="1031230" y="279016"/>
                </a:lnTo>
                <a:lnTo>
                  <a:pt x="1083908" y="248303"/>
                </a:lnTo>
                <a:lnTo>
                  <a:pt x="1121509" y="227173"/>
                </a:lnTo>
                <a:lnTo>
                  <a:pt x="1136459" y="220357"/>
                </a:lnTo>
                <a:lnTo>
                  <a:pt x="1003282" y="331222"/>
                </a:lnTo>
                <a:lnTo>
                  <a:pt x="935105" y="388518"/>
                </a:lnTo>
                <a:lnTo>
                  <a:pt x="910522" y="410552"/>
                </a:lnTo>
                <a:lnTo>
                  <a:pt x="908126" y="415632"/>
                </a:lnTo>
                <a:lnTo>
                  <a:pt x="928142" y="405450"/>
                </a:lnTo>
                <a:lnTo>
                  <a:pt x="976489" y="377069"/>
                </a:lnTo>
                <a:lnTo>
                  <a:pt x="1039021" y="339624"/>
                </a:lnTo>
                <a:lnTo>
                  <a:pt x="1101594" y="302253"/>
                </a:lnTo>
                <a:lnTo>
                  <a:pt x="1150061" y="274091"/>
                </a:lnTo>
                <a:lnTo>
                  <a:pt x="1170279" y="264274"/>
                </a:lnTo>
                <a:lnTo>
                  <a:pt x="1149717" y="287680"/>
                </a:lnTo>
                <a:lnTo>
                  <a:pt x="1102725" y="336165"/>
                </a:lnTo>
                <a:lnTo>
                  <a:pt x="1055461" y="384189"/>
                </a:lnTo>
                <a:lnTo>
                  <a:pt x="1034084" y="406209"/>
                </a:lnTo>
                <a:lnTo>
                  <a:pt x="1157164" y="333123"/>
                </a:lnTo>
                <a:lnTo>
                  <a:pt x="1220523" y="295867"/>
                </a:lnTo>
                <a:lnTo>
                  <a:pt x="1244264" y="282835"/>
                </a:lnTo>
                <a:lnTo>
                  <a:pt x="1248486" y="282422"/>
                </a:lnTo>
              </a:path>
            </a:pathLst>
          </a:custGeom>
          <a:ln w="36576">
            <a:solidFill>
              <a:srgbClr val="C33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465716" y="3944381"/>
            <a:ext cx="617855" cy="701675"/>
          </a:xfrm>
          <a:custGeom>
            <a:avLst/>
            <a:gdLst/>
            <a:ahLst/>
            <a:cxnLst/>
            <a:rect l="l" t="t" r="r" b="b"/>
            <a:pathLst>
              <a:path w="617855" h="701675">
                <a:moveTo>
                  <a:pt x="26200" y="93052"/>
                </a:moveTo>
                <a:lnTo>
                  <a:pt x="39771" y="85326"/>
                </a:lnTo>
                <a:lnTo>
                  <a:pt x="69518" y="68129"/>
                </a:lnTo>
                <a:lnTo>
                  <a:pt x="99243" y="50894"/>
                </a:lnTo>
                <a:lnTo>
                  <a:pt x="112750" y="43052"/>
                </a:lnTo>
                <a:lnTo>
                  <a:pt x="103581" y="58443"/>
                </a:lnTo>
                <a:lnTo>
                  <a:pt x="82904" y="91432"/>
                </a:lnTo>
                <a:lnTo>
                  <a:pt x="62338" y="124618"/>
                </a:lnTo>
                <a:lnTo>
                  <a:pt x="53505" y="140601"/>
                </a:lnTo>
                <a:lnTo>
                  <a:pt x="73749" y="128844"/>
                </a:lnTo>
                <a:lnTo>
                  <a:pt x="121741" y="100345"/>
                </a:lnTo>
                <a:lnTo>
                  <a:pt x="179098" y="66474"/>
                </a:lnTo>
                <a:lnTo>
                  <a:pt x="227441" y="38599"/>
                </a:lnTo>
                <a:lnTo>
                  <a:pt x="248386" y="28092"/>
                </a:lnTo>
                <a:lnTo>
                  <a:pt x="30378" y="217169"/>
                </a:lnTo>
                <a:lnTo>
                  <a:pt x="43618" y="211256"/>
                </a:lnTo>
                <a:lnTo>
                  <a:pt x="77288" y="192278"/>
                </a:lnTo>
                <a:lnTo>
                  <a:pt x="125549" y="163965"/>
                </a:lnTo>
                <a:lnTo>
                  <a:pt x="182562" y="130047"/>
                </a:lnTo>
                <a:lnTo>
                  <a:pt x="242488" y="94254"/>
                </a:lnTo>
                <a:lnTo>
                  <a:pt x="299489" y="60316"/>
                </a:lnTo>
                <a:lnTo>
                  <a:pt x="347725" y="31963"/>
                </a:lnTo>
                <a:lnTo>
                  <a:pt x="381359" y="12926"/>
                </a:lnTo>
                <a:lnTo>
                  <a:pt x="394550" y="6934"/>
                </a:lnTo>
                <a:lnTo>
                  <a:pt x="383664" y="15379"/>
                </a:lnTo>
                <a:lnTo>
                  <a:pt x="353634" y="37446"/>
                </a:lnTo>
                <a:lnTo>
                  <a:pt x="309258" y="69749"/>
                </a:lnTo>
                <a:lnTo>
                  <a:pt x="255334" y="108905"/>
                </a:lnTo>
                <a:lnTo>
                  <a:pt x="196661" y="151528"/>
                </a:lnTo>
                <a:lnTo>
                  <a:pt x="138037" y="194235"/>
                </a:lnTo>
                <a:lnTo>
                  <a:pt x="84260" y="233641"/>
                </a:lnTo>
                <a:lnTo>
                  <a:pt x="40129" y="266361"/>
                </a:lnTo>
                <a:lnTo>
                  <a:pt x="0" y="298208"/>
                </a:lnTo>
                <a:lnTo>
                  <a:pt x="10535" y="292981"/>
                </a:lnTo>
                <a:lnTo>
                  <a:pt x="81345" y="252715"/>
                </a:lnTo>
                <a:lnTo>
                  <a:pt x="134508" y="221922"/>
                </a:lnTo>
                <a:lnTo>
                  <a:pt x="194766" y="186854"/>
                </a:lnTo>
                <a:lnTo>
                  <a:pt x="258564" y="149632"/>
                </a:lnTo>
                <a:lnTo>
                  <a:pt x="322344" y="112382"/>
                </a:lnTo>
                <a:lnTo>
                  <a:pt x="382551" y="77225"/>
                </a:lnTo>
                <a:lnTo>
                  <a:pt x="435627" y="46286"/>
                </a:lnTo>
                <a:lnTo>
                  <a:pt x="478017" y="21686"/>
                </a:lnTo>
                <a:lnTo>
                  <a:pt x="506163" y="5550"/>
                </a:lnTo>
                <a:lnTo>
                  <a:pt x="516508" y="0"/>
                </a:lnTo>
                <a:lnTo>
                  <a:pt x="509033" y="7977"/>
                </a:lnTo>
                <a:lnTo>
                  <a:pt x="449581" y="52038"/>
                </a:lnTo>
                <a:lnTo>
                  <a:pt x="403325" y="84458"/>
                </a:lnTo>
                <a:lnTo>
                  <a:pt x="349863" y="121361"/>
                </a:lnTo>
                <a:lnTo>
                  <a:pt x="292054" y="160916"/>
                </a:lnTo>
                <a:lnTo>
                  <a:pt x="232759" y="201291"/>
                </a:lnTo>
                <a:lnTo>
                  <a:pt x="174838" y="240654"/>
                </a:lnTo>
                <a:lnTo>
                  <a:pt x="121152" y="277172"/>
                </a:lnTo>
                <a:lnTo>
                  <a:pt x="74560" y="309015"/>
                </a:lnTo>
                <a:lnTo>
                  <a:pt x="37924" y="334349"/>
                </a:lnTo>
                <a:lnTo>
                  <a:pt x="14102" y="351343"/>
                </a:lnTo>
                <a:lnTo>
                  <a:pt x="5956" y="358165"/>
                </a:lnTo>
                <a:lnTo>
                  <a:pt x="490029" y="78676"/>
                </a:lnTo>
                <a:lnTo>
                  <a:pt x="426142" y="131341"/>
                </a:lnTo>
                <a:lnTo>
                  <a:pt x="279698" y="237037"/>
                </a:lnTo>
                <a:lnTo>
                  <a:pt x="132120" y="340778"/>
                </a:lnTo>
                <a:lnTo>
                  <a:pt x="64833" y="387578"/>
                </a:lnTo>
                <a:lnTo>
                  <a:pt x="330418" y="232734"/>
                </a:lnTo>
                <a:lnTo>
                  <a:pt x="466918" y="153423"/>
                </a:lnTo>
                <a:lnTo>
                  <a:pt x="517507" y="124722"/>
                </a:lnTo>
                <a:lnTo>
                  <a:pt x="525360" y="121704"/>
                </a:lnTo>
                <a:lnTo>
                  <a:pt x="516533" y="129313"/>
                </a:lnTo>
                <a:lnTo>
                  <a:pt x="451474" y="175565"/>
                </a:lnTo>
                <a:lnTo>
                  <a:pt x="402033" y="209807"/>
                </a:lnTo>
                <a:lnTo>
                  <a:pt x="345844" y="248527"/>
                </a:lnTo>
                <a:lnTo>
                  <a:pt x="286304" y="289523"/>
                </a:lnTo>
                <a:lnTo>
                  <a:pt x="226807" y="330596"/>
                </a:lnTo>
                <a:lnTo>
                  <a:pt x="170749" y="369545"/>
                </a:lnTo>
                <a:lnTo>
                  <a:pt x="121526" y="404169"/>
                </a:lnTo>
                <a:lnTo>
                  <a:pt x="82533" y="432269"/>
                </a:lnTo>
                <a:lnTo>
                  <a:pt x="48818" y="460095"/>
                </a:lnTo>
                <a:lnTo>
                  <a:pt x="566127" y="161442"/>
                </a:lnTo>
                <a:lnTo>
                  <a:pt x="558399" y="167832"/>
                </a:lnTo>
                <a:lnTo>
                  <a:pt x="500637" y="208206"/>
                </a:lnTo>
                <a:lnTo>
                  <a:pt x="455586" y="238955"/>
                </a:lnTo>
                <a:lnTo>
                  <a:pt x="403079" y="274589"/>
                </a:lnTo>
                <a:lnTo>
                  <a:pt x="345606" y="313490"/>
                </a:lnTo>
                <a:lnTo>
                  <a:pt x="285661" y="354041"/>
                </a:lnTo>
                <a:lnTo>
                  <a:pt x="225733" y="394624"/>
                </a:lnTo>
                <a:lnTo>
                  <a:pt x="168317" y="433621"/>
                </a:lnTo>
                <a:lnTo>
                  <a:pt x="115903" y="469416"/>
                </a:lnTo>
                <a:lnTo>
                  <a:pt x="70983" y="500391"/>
                </a:lnTo>
                <a:lnTo>
                  <a:pt x="36049" y="524929"/>
                </a:lnTo>
                <a:lnTo>
                  <a:pt x="6108" y="548220"/>
                </a:lnTo>
                <a:lnTo>
                  <a:pt x="15281" y="543523"/>
                </a:lnTo>
                <a:lnTo>
                  <a:pt x="40228" y="529090"/>
                </a:lnTo>
                <a:lnTo>
                  <a:pt x="78333" y="506567"/>
                </a:lnTo>
                <a:lnTo>
                  <a:pt x="126980" y="477597"/>
                </a:lnTo>
                <a:lnTo>
                  <a:pt x="183552" y="443825"/>
                </a:lnTo>
                <a:lnTo>
                  <a:pt x="245433" y="406897"/>
                </a:lnTo>
                <a:lnTo>
                  <a:pt x="310006" y="368455"/>
                </a:lnTo>
                <a:lnTo>
                  <a:pt x="374656" y="330145"/>
                </a:lnTo>
                <a:lnTo>
                  <a:pt x="436766" y="293612"/>
                </a:lnTo>
                <a:lnTo>
                  <a:pt x="493719" y="260499"/>
                </a:lnTo>
                <a:lnTo>
                  <a:pt x="542899" y="232452"/>
                </a:lnTo>
                <a:lnTo>
                  <a:pt x="581690" y="211115"/>
                </a:lnTo>
                <a:lnTo>
                  <a:pt x="617639" y="195148"/>
                </a:lnTo>
                <a:lnTo>
                  <a:pt x="610131" y="202299"/>
                </a:lnTo>
                <a:lnTo>
                  <a:pt x="551412" y="243726"/>
                </a:lnTo>
                <a:lnTo>
                  <a:pt x="505352" y="274828"/>
                </a:lnTo>
                <a:lnTo>
                  <a:pt x="451592" y="310738"/>
                </a:lnTo>
                <a:lnTo>
                  <a:pt x="392708" y="349871"/>
                </a:lnTo>
                <a:lnTo>
                  <a:pt x="331274" y="390637"/>
                </a:lnTo>
                <a:lnTo>
                  <a:pt x="269868" y="431451"/>
                </a:lnTo>
                <a:lnTo>
                  <a:pt x="211063" y="470725"/>
                </a:lnTo>
                <a:lnTo>
                  <a:pt x="157436" y="506872"/>
                </a:lnTo>
                <a:lnTo>
                  <a:pt x="111562" y="538304"/>
                </a:lnTo>
                <a:lnTo>
                  <a:pt x="76017" y="563434"/>
                </a:lnTo>
                <a:lnTo>
                  <a:pt x="46215" y="588441"/>
                </a:lnTo>
                <a:lnTo>
                  <a:pt x="62943" y="578734"/>
                </a:lnTo>
                <a:lnTo>
                  <a:pt x="99745" y="557401"/>
                </a:lnTo>
                <a:lnTo>
                  <a:pt x="136576" y="536122"/>
                </a:lnTo>
                <a:lnTo>
                  <a:pt x="153390" y="526580"/>
                </a:lnTo>
                <a:lnTo>
                  <a:pt x="133322" y="548888"/>
                </a:lnTo>
                <a:lnTo>
                  <a:pt x="88379" y="596553"/>
                </a:lnTo>
                <a:lnTo>
                  <a:pt x="43283" y="643948"/>
                </a:lnTo>
                <a:lnTo>
                  <a:pt x="22758" y="665441"/>
                </a:lnTo>
                <a:lnTo>
                  <a:pt x="38473" y="656762"/>
                </a:lnTo>
                <a:lnTo>
                  <a:pt x="78390" y="633341"/>
                </a:lnTo>
                <a:lnTo>
                  <a:pt x="132860" y="601132"/>
                </a:lnTo>
                <a:lnTo>
                  <a:pt x="192234" y="566089"/>
                </a:lnTo>
                <a:lnTo>
                  <a:pt x="246863" y="534164"/>
                </a:lnTo>
                <a:lnTo>
                  <a:pt x="287097" y="511309"/>
                </a:lnTo>
                <a:lnTo>
                  <a:pt x="303288" y="503478"/>
                </a:lnTo>
                <a:lnTo>
                  <a:pt x="288096" y="518832"/>
                </a:lnTo>
                <a:lnTo>
                  <a:pt x="248169" y="553865"/>
                </a:lnTo>
                <a:lnTo>
                  <a:pt x="195808" y="598625"/>
                </a:lnTo>
                <a:lnTo>
                  <a:pt x="143316" y="643159"/>
                </a:lnTo>
                <a:lnTo>
                  <a:pt x="102995" y="677516"/>
                </a:lnTo>
                <a:lnTo>
                  <a:pt x="87147" y="691743"/>
                </a:lnTo>
                <a:lnTo>
                  <a:pt x="106218" y="681030"/>
                </a:lnTo>
                <a:lnTo>
                  <a:pt x="153341" y="653264"/>
                </a:lnTo>
                <a:lnTo>
                  <a:pt x="214545" y="617066"/>
                </a:lnTo>
                <a:lnTo>
                  <a:pt x="275859" y="581052"/>
                </a:lnTo>
                <a:lnTo>
                  <a:pt x="323309" y="553842"/>
                </a:lnTo>
                <a:lnTo>
                  <a:pt x="342925" y="544055"/>
                </a:lnTo>
                <a:lnTo>
                  <a:pt x="182016" y="700278"/>
                </a:lnTo>
                <a:lnTo>
                  <a:pt x="201212" y="690236"/>
                </a:lnTo>
                <a:lnTo>
                  <a:pt x="248100" y="663229"/>
                </a:lnTo>
                <a:lnTo>
                  <a:pt x="308803" y="627689"/>
                </a:lnTo>
                <a:lnTo>
                  <a:pt x="369445" y="592046"/>
                </a:lnTo>
                <a:lnTo>
                  <a:pt x="416149" y="564732"/>
                </a:lnTo>
                <a:lnTo>
                  <a:pt x="435038" y="554177"/>
                </a:lnTo>
                <a:lnTo>
                  <a:pt x="416728" y="576785"/>
                </a:lnTo>
                <a:lnTo>
                  <a:pt x="374299" y="622820"/>
                </a:lnTo>
                <a:lnTo>
                  <a:pt x="331477" y="668170"/>
                </a:lnTo>
                <a:lnTo>
                  <a:pt x="311988" y="688721"/>
                </a:lnTo>
                <a:lnTo>
                  <a:pt x="427721" y="621432"/>
                </a:lnTo>
                <a:lnTo>
                  <a:pt x="487187" y="586943"/>
                </a:lnTo>
                <a:lnTo>
                  <a:pt x="509187" y="574399"/>
                </a:lnTo>
                <a:lnTo>
                  <a:pt x="512521" y="572947"/>
                </a:lnTo>
                <a:lnTo>
                  <a:pt x="495667" y="594143"/>
                </a:lnTo>
                <a:lnTo>
                  <a:pt x="457004" y="638032"/>
                </a:lnTo>
                <a:lnTo>
                  <a:pt x="418068" y="681439"/>
                </a:lnTo>
                <a:lnTo>
                  <a:pt x="400392" y="701192"/>
                </a:lnTo>
                <a:lnTo>
                  <a:pt x="423985" y="687591"/>
                </a:lnTo>
                <a:lnTo>
                  <a:pt x="475680" y="657258"/>
                </a:lnTo>
                <a:lnTo>
                  <a:pt x="527481" y="627099"/>
                </a:lnTo>
                <a:lnTo>
                  <a:pt x="551395" y="614019"/>
                </a:lnTo>
                <a:lnTo>
                  <a:pt x="548412" y="626055"/>
                </a:lnTo>
                <a:lnTo>
                  <a:pt x="541385" y="651749"/>
                </a:lnTo>
                <a:lnTo>
                  <a:pt x="534315" y="677365"/>
                </a:lnTo>
                <a:lnTo>
                  <a:pt x="531202" y="689165"/>
                </a:lnTo>
                <a:lnTo>
                  <a:pt x="553708" y="676061"/>
                </a:lnTo>
                <a:lnTo>
                  <a:pt x="565273" y="669347"/>
                </a:lnTo>
                <a:lnTo>
                  <a:pt x="569557" y="666909"/>
                </a:lnTo>
                <a:lnTo>
                  <a:pt x="570217" y="666635"/>
                </a:lnTo>
              </a:path>
            </a:pathLst>
          </a:custGeom>
          <a:ln w="36576">
            <a:solidFill>
              <a:srgbClr val="C33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4496012" y="5441822"/>
            <a:ext cx="256540" cy="85090"/>
          </a:xfrm>
          <a:custGeom>
            <a:avLst/>
            <a:gdLst/>
            <a:ahLst/>
            <a:cxnLst/>
            <a:rect l="l" t="t" r="r" b="b"/>
            <a:pathLst>
              <a:path w="256540" h="85089">
                <a:moveTo>
                  <a:pt x="0" y="84772"/>
                </a:moveTo>
                <a:lnTo>
                  <a:pt x="18444" y="74763"/>
                </a:lnTo>
                <a:lnTo>
                  <a:pt x="58248" y="51369"/>
                </a:lnTo>
                <a:lnTo>
                  <a:pt x="98005" y="27888"/>
                </a:lnTo>
                <a:lnTo>
                  <a:pt x="116306" y="17614"/>
                </a:lnTo>
                <a:lnTo>
                  <a:pt x="119187" y="26250"/>
                </a:lnTo>
                <a:lnTo>
                  <a:pt x="124958" y="44305"/>
                </a:lnTo>
                <a:lnTo>
                  <a:pt x="130715" y="62343"/>
                </a:lnTo>
                <a:lnTo>
                  <a:pt x="133553" y="70929"/>
                </a:lnTo>
                <a:lnTo>
                  <a:pt x="204538" y="29844"/>
                </a:lnTo>
                <a:lnTo>
                  <a:pt x="240995" y="8761"/>
                </a:lnTo>
                <a:lnTo>
                  <a:pt x="254439" y="1029"/>
                </a:lnTo>
                <a:lnTo>
                  <a:pt x="256387" y="0"/>
                </a:lnTo>
              </a:path>
            </a:pathLst>
          </a:custGeom>
          <a:ln w="36576">
            <a:solidFill>
              <a:srgbClr val="3656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3570798" y="5429826"/>
            <a:ext cx="982980" cy="250190"/>
          </a:xfrm>
          <a:custGeom>
            <a:avLst/>
            <a:gdLst/>
            <a:ahLst/>
            <a:cxnLst/>
            <a:rect l="l" t="t" r="r" b="b"/>
            <a:pathLst>
              <a:path w="982980" h="250189">
                <a:moveTo>
                  <a:pt x="0" y="84404"/>
                </a:moveTo>
                <a:lnTo>
                  <a:pt x="77270" y="39634"/>
                </a:lnTo>
                <a:lnTo>
                  <a:pt x="116962" y="16665"/>
                </a:lnTo>
                <a:lnTo>
                  <a:pt x="131614" y="8255"/>
                </a:lnTo>
                <a:lnTo>
                  <a:pt x="133769" y="7162"/>
                </a:lnTo>
                <a:lnTo>
                  <a:pt x="122963" y="22961"/>
                </a:lnTo>
                <a:lnTo>
                  <a:pt x="99175" y="57723"/>
                </a:lnTo>
                <a:lnTo>
                  <a:pt x="75638" y="92925"/>
                </a:lnTo>
                <a:lnTo>
                  <a:pt x="65582" y="110045"/>
                </a:lnTo>
                <a:lnTo>
                  <a:pt x="86223" y="98180"/>
                </a:lnTo>
                <a:lnTo>
                  <a:pt x="131410" y="71705"/>
                </a:lnTo>
                <a:lnTo>
                  <a:pt x="176668" y="45357"/>
                </a:lnTo>
                <a:lnTo>
                  <a:pt x="197523" y="33870"/>
                </a:lnTo>
                <a:lnTo>
                  <a:pt x="191313" y="48138"/>
                </a:lnTo>
                <a:lnTo>
                  <a:pt x="176831" y="78092"/>
                </a:lnTo>
                <a:lnTo>
                  <a:pt x="162211" y="107797"/>
                </a:lnTo>
                <a:lnTo>
                  <a:pt x="155587" y="121323"/>
                </a:lnTo>
                <a:lnTo>
                  <a:pt x="181478" y="107669"/>
                </a:lnTo>
                <a:lnTo>
                  <a:pt x="237161" y="75377"/>
                </a:lnTo>
                <a:lnTo>
                  <a:pt x="292599" y="42652"/>
                </a:lnTo>
                <a:lnTo>
                  <a:pt x="317754" y="27698"/>
                </a:lnTo>
                <a:lnTo>
                  <a:pt x="294026" y="52768"/>
                </a:lnTo>
                <a:lnTo>
                  <a:pt x="239966" y="104689"/>
                </a:lnTo>
                <a:lnTo>
                  <a:pt x="185830" y="156471"/>
                </a:lnTo>
                <a:lnTo>
                  <a:pt x="161874" y="181127"/>
                </a:lnTo>
                <a:lnTo>
                  <a:pt x="178163" y="172607"/>
                </a:lnTo>
                <a:lnTo>
                  <a:pt x="219067" y="148721"/>
                </a:lnTo>
                <a:lnTo>
                  <a:pt x="274764" y="115657"/>
                </a:lnTo>
                <a:lnTo>
                  <a:pt x="335430" y="79601"/>
                </a:lnTo>
                <a:lnTo>
                  <a:pt x="391244" y="46741"/>
                </a:lnTo>
                <a:lnTo>
                  <a:pt x="432381" y="23263"/>
                </a:lnTo>
                <a:lnTo>
                  <a:pt x="449021" y="15354"/>
                </a:lnTo>
                <a:lnTo>
                  <a:pt x="419902" y="45165"/>
                </a:lnTo>
                <a:lnTo>
                  <a:pt x="352709" y="105338"/>
                </a:lnTo>
                <a:lnTo>
                  <a:pt x="284913" y="164471"/>
                </a:lnTo>
                <a:lnTo>
                  <a:pt x="253987" y="191160"/>
                </a:lnTo>
                <a:lnTo>
                  <a:pt x="429684" y="86167"/>
                </a:lnTo>
                <a:lnTo>
                  <a:pt x="520185" y="32734"/>
                </a:lnTo>
                <a:lnTo>
                  <a:pt x="554231" y="14266"/>
                </a:lnTo>
                <a:lnTo>
                  <a:pt x="560565" y="14173"/>
                </a:lnTo>
                <a:lnTo>
                  <a:pt x="545516" y="28898"/>
                </a:lnTo>
                <a:lnTo>
                  <a:pt x="506363" y="63053"/>
                </a:lnTo>
                <a:lnTo>
                  <a:pt x="455148" y="106907"/>
                </a:lnTo>
                <a:lnTo>
                  <a:pt x="403913" y="150725"/>
                </a:lnTo>
                <a:lnTo>
                  <a:pt x="364697" y="184776"/>
                </a:lnTo>
                <a:lnTo>
                  <a:pt x="402940" y="171470"/>
                </a:lnTo>
                <a:lnTo>
                  <a:pt x="517420" y="105049"/>
                </a:lnTo>
                <a:lnTo>
                  <a:pt x="631323" y="37640"/>
                </a:lnTo>
                <a:lnTo>
                  <a:pt x="682993" y="6819"/>
                </a:lnTo>
                <a:lnTo>
                  <a:pt x="575181" y="105094"/>
                </a:lnTo>
                <a:lnTo>
                  <a:pt x="519871" y="155652"/>
                </a:lnTo>
                <a:lnTo>
                  <a:pt x="499627" y="174514"/>
                </a:lnTo>
                <a:lnTo>
                  <a:pt x="497014" y="177698"/>
                </a:lnTo>
                <a:lnTo>
                  <a:pt x="513359" y="170104"/>
                </a:lnTo>
                <a:lnTo>
                  <a:pt x="553613" y="147232"/>
                </a:lnTo>
                <a:lnTo>
                  <a:pt x="608181" y="115137"/>
                </a:lnTo>
                <a:lnTo>
                  <a:pt x="667466" y="79877"/>
                </a:lnTo>
                <a:lnTo>
                  <a:pt x="721873" y="47504"/>
                </a:lnTo>
                <a:lnTo>
                  <a:pt x="761807" y="24075"/>
                </a:lnTo>
                <a:lnTo>
                  <a:pt x="777671" y="15646"/>
                </a:lnTo>
                <a:lnTo>
                  <a:pt x="651307" y="124503"/>
                </a:lnTo>
                <a:lnTo>
                  <a:pt x="586479" y="180509"/>
                </a:lnTo>
                <a:lnTo>
                  <a:pt x="562752" y="201414"/>
                </a:lnTo>
                <a:lnTo>
                  <a:pt x="559689" y="204965"/>
                </a:lnTo>
                <a:lnTo>
                  <a:pt x="575197" y="196599"/>
                </a:lnTo>
                <a:lnTo>
                  <a:pt x="615487" y="173503"/>
                </a:lnTo>
                <a:lnTo>
                  <a:pt x="672292" y="140577"/>
                </a:lnTo>
                <a:lnTo>
                  <a:pt x="737346" y="102720"/>
                </a:lnTo>
                <a:lnTo>
                  <a:pt x="802382" y="64834"/>
                </a:lnTo>
                <a:lnTo>
                  <a:pt x="859133" y="31818"/>
                </a:lnTo>
                <a:lnTo>
                  <a:pt x="899334" y="8573"/>
                </a:lnTo>
                <a:lnTo>
                  <a:pt x="914717" y="0"/>
                </a:lnTo>
                <a:lnTo>
                  <a:pt x="901424" y="10858"/>
                </a:lnTo>
                <a:lnTo>
                  <a:pt x="865541" y="38079"/>
                </a:lnTo>
                <a:lnTo>
                  <a:pt x="814651" y="76300"/>
                </a:lnTo>
                <a:lnTo>
                  <a:pt x="756337" y="120159"/>
                </a:lnTo>
                <a:lnTo>
                  <a:pt x="698180" y="164293"/>
                </a:lnTo>
                <a:lnTo>
                  <a:pt x="647764" y="203341"/>
                </a:lnTo>
                <a:lnTo>
                  <a:pt x="612670" y="231940"/>
                </a:lnTo>
                <a:lnTo>
                  <a:pt x="600481" y="244729"/>
                </a:lnTo>
                <a:lnTo>
                  <a:pt x="821338" y="116879"/>
                </a:lnTo>
                <a:lnTo>
                  <a:pt x="934780" y="51271"/>
                </a:lnTo>
                <a:lnTo>
                  <a:pt x="976646" y="27214"/>
                </a:lnTo>
                <a:lnTo>
                  <a:pt x="982776" y="24015"/>
                </a:lnTo>
                <a:lnTo>
                  <a:pt x="943959" y="58306"/>
                </a:lnTo>
                <a:lnTo>
                  <a:pt x="856605" y="130341"/>
                </a:lnTo>
                <a:lnTo>
                  <a:pt x="768875" y="201721"/>
                </a:lnTo>
                <a:lnTo>
                  <a:pt x="728929" y="234048"/>
                </a:lnTo>
                <a:lnTo>
                  <a:pt x="752837" y="220008"/>
                </a:lnTo>
                <a:lnTo>
                  <a:pt x="809697" y="186258"/>
                </a:lnTo>
                <a:lnTo>
                  <a:pt x="877690" y="146198"/>
                </a:lnTo>
                <a:lnTo>
                  <a:pt x="934997" y="113228"/>
                </a:lnTo>
                <a:lnTo>
                  <a:pt x="959802" y="100749"/>
                </a:lnTo>
                <a:lnTo>
                  <a:pt x="936636" y="124251"/>
                </a:lnTo>
                <a:lnTo>
                  <a:pt x="885424" y="175572"/>
                </a:lnTo>
                <a:lnTo>
                  <a:pt x="834165" y="226820"/>
                </a:lnTo>
                <a:lnTo>
                  <a:pt x="810856" y="250101"/>
                </a:lnTo>
                <a:lnTo>
                  <a:pt x="885341" y="206033"/>
                </a:lnTo>
                <a:lnTo>
                  <a:pt x="923675" y="183545"/>
                </a:lnTo>
                <a:lnTo>
                  <a:pt x="938013" y="175618"/>
                </a:lnTo>
                <a:lnTo>
                  <a:pt x="940511" y="175234"/>
                </a:lnTo>
              </a:path>
            </a:pathLst>
          </a:custGeom>
          <a:ln w="36576">
            <a:solidFill>
              <a:srgbClr val="3656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3601230" y="5457993"/>
            <a:ext cx="33655" cy="7620"/>
          </a:xfrm>
          <a:custGeom>
            <a:avLst/>
            <a:gdLst/>
            <a:ahLst/>
            <a:cxnLst/>
            <a:rect l="l" t="t" r="r" b="b"/>
            <a:pathLst>
              <a:path w="33655" h="7620">
                <a:moveTo>
                  <a:pt x="22631" y="0"/>
                </a:moveTo>
                <a:lnTo>
                  <a:pt x="0" y="7607"/>
                </a:lnTo>
                <a:lnTo>
                  <a:pt x="33604" y="7607"/>
                </a:lnTo>
                <a:lnTo>
                  <a:pt x="22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182222" y="3397122"/>
            <a:ext cx="203174" cy="22857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1219699" y="3440784"/>
            <a:ext cx="79171" cy="1032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675429" y="3900932"/>
            <a:ext cx="30048" cy="1940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2009425" y="3817911"/>
            <a:ext cx="685787" cy="8254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063531" y="3876964"/>
            <a:ext cx="527050" cy="664210"/>
          </a:xfrm>
          <a:custGeom>
            <a:avLst/>
            <a:gdLst/>
            <a:ahLst/>
            <a:cxnLst/>
            <a:rect l="l" t="t" r="r" b="b"/>
            <a:pathLst>
              <a:path w="527050" h="664210">
                <a:moveTo>
                  <a:pt x="98918" y="598093"/>
                </a:moveTo>
                <a:lnTo>
                  <a:pt x="125620" y="633278"/>
                </a:lnTo>
                <a:lnTo>
                  <a:pt x="160118" y="653232"/>
                </a:lnTo>
                <a:lnTo>
                  <a:pt x="226701" y="663573"/>
                </a:lnTo>
                <a:lnTo>
                  <a:pt x="256013" y="663799"/>
                </a:lnTo>
                <a:lnTo>
                  <a:pt x="285088" y="659650"/>
                </a:lnTo>
                <a:lnTo>
                  <a:pt x="302720" y="656167"/>
                </a:lnTo>
                <a:lnTo>
                  <a:pt x="320474" y="652999"/>
                </a:lnTo>
                <a:lnTo>
                  <a:pt x="337817" y="648492"/>
                </a:lnTo>
                <a:lnTo>
                  <a:pt x="354214" y="640994"/>
                </a:lnTo>
                <a:lnTo>
                  <a:pt x="381327" y="624326"/>
                </a:lnTo>
                <a:lnTo>
                  <a:pt x="397834" y="613009"/>
                </a:lnTo>
                <a:lnTo>
                  <a:pt x="210746" y="613009"/>
                </a:lnTo>
                <a:lnTo>
                  <a:pt x="173432" y="609619"/>
                </a:lnTo>
                <a:lnTo>
                  <a:pt x="136142" y="602970"/>
                </a:lnTo>
                <a:lnTo>
                  <a:pt x="98918" y="598093"/>
                </a:lnTo>
                <a:close/>
              </a:path>
              <a:path w="527050" h="664210">
                <a:moveTo>
                  <a:pt x="430094" y="79070"/>
                </a:moveTo>
                <a:lnTo>
                  <a:pt x="241514" y="79070"/>
                </a:lnTo>
                <a:lnTo>
                  <a:pt x="280759" y="83858"/>
                </a:lnTo>
                <a:lnTo>
                  <a:pt x="318354" y="96772"/>
                </a:lnTo>
                <a:lnTo>
                  <a:pt x="351754" y="117837"/>
                </a:lnTo>
                <a:lnTo>
                  <a:pt x="378420" y="147078"/>
                </a:lnTo>
                <a:lnTo>
                  <a:pt x="406412" y="190985"/>
                </a:lnTo>
                <a:lnTo>
                  <a:pt x="429109" y="238015"/>
                </a:lnTo>
                <a:lnTo>
                  <a:pt x="444285" y="287690"/>
                </a:lnTo>
                <a:lnTo>
                  <a:pt x="449718" y="339534"/>
                </a:lnTo>
                <a:lnTo>
                  <a:pt x="434160" y="429615"/>
                </a:lnTo>
                <a:lnTo>
                  <a:pt x="403382" y="498554"/>
                </a:lnTo>
                <a:lnTo>
                  <a:pt x="351343" y="552767"/>
                </a:lnTo>
                <a:lnTo>
                  <a:pt x="302307" y="585760"/>
                </a:lnTo>
                <a:lnTo>
                  <a:pt x="248042" y="608114"/>
                </a:lnTo>
                <a:lnTo>
                  <a:pt x="210746" y="613009"/>
                </a:lnTo>
                <a:lnTo>
                  <a:pt x="397834" y="613009"/>
                </a:lnTo>
                <a:lnTo>
                  <a:pt x="432554" y="586551"/>
                </a:lnTo>
                <a:lnTo>
                  <a:pt x="469329" y="548033"/>
                </a:lnTo>
                <a:lnTo>
                  <a:pt x="491010" y="510947"/>
                </a:lnTo>
                <a:lnTo>
                  <a:pt x="519250" y="421576"/>
                </a:lnTo>
                <a:lnTo>
                  <a:pt x="526408" y="357009"/>
                </a:lnTo>
                <a:lnTo>
                  <a:pt x="526735" y="324446"/>
                </a:lnTo>
                <a:lnTo>
                  <a:pt x="526222" y="291947"/>
                </a:lnTo>
                <a:lnTo>
                  <a:pt x="521874" y="250207"/>
                </a:lnTo>
                <a:lnTo>
                  <a:pt x="509687" y="210096"/>
                </a:lnTo>
                <a:lnTo>
                  <a:pt x="482066" y="152677"/>
                </a:lnTo>
                <a:lnTo>
                  <a:pt x="448702" y="98450"/>
                </a:lnTo>
                <a:lnTo>
                  <a:pt x="436571" y="84366"/>
                </a:lnTo>
                <a:lnTo>
                  <a:pt x="430094" y="79070"/>
                </a:lnTo>
                <a:close/>
              </a:path>
              <a:path w="527050" h="664210">
                <a:moveTo>
                  <a:pt x="248931" y="0"/>
                </a:moveTo>
                <a:lnTo>
                  <a:pt x="193016" y="4833"/>
                </a:lnTo>
                <a:lnTo>
                  <a:pt x="139673" y="21031"/>
                </a:lnTo>
                <a:lnTo>
                  <a:pt x="103901" y="43533"/>
                </a:lnTo>
                <a:lnTo>
                  <a:pt x="71102" y="70183"/>
                </a:lnTo>
                <a:lnTo>
                  <a:pt x="41460" y="100362"/>
                </a:lnTo>
                <a:lnTo>
                  <a:pt x="15162" y="133451"/>
                </a:lnTo>
                <a:lnTo>
                  <a:pt x="0" y="170637"/>
                </a:lnTo>
                <a:lnTo>
                  <a:pt x="1230" y="189915"/>
                </a:lnTo>
                <a:lnTo>
                  <a:pt x="12393" y="206641"/>
                </a:lnTo>
                <a:lnTo>
                  <a:pt x="27456" y="197247"/>
                </a:lnTo>
                <a:lnTo>
                  <a:pt x="39952" y="184761"/>
                </a:lnTo>
                <a:lnTo>
                  <a:pt x="51305" y="170924"/>
                </a:lnTo>
                <a:lnTo>
                  <a:pt x="62939" y="157479"/>
                </a:lnTo>
                <a:lnTo>
                  <a:pt x="99560" y="122850"/>
                </a:lnTo>
                <a:lnTo>
                  <a:pt x="143092" y="97539"/>
                </a:lnTo>
                <a:lnTo>
                  <a:pt x="191191" y="82595"/>
                </a:lnTo>
                <a:lnTo>
                  <a:pt x="241514" y="79070"/>
                </a:lnTo>
                <a:lnTo>
                  <a:pt x="430094" y="79070"/>
                </a:lnTo>
                <a:lnTo>
                  <a:pt x="422235" y="72643"/>
                </a:lnTo>
                <a:lnTo>
                  <a:pt x="357308" y="34368"/>
                </a:lnTo>
                <a:lnTo>
                  <a:pt x="322816" y="17522"/>
                </a:lnTo>
                <a:lnTo>
                  <a:pt x="286823" y="5149"/>
                </a:lnTo>
                <a:lnTo>
                  <a:pt x="2489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063531" y="3876964"/>
            <a:ext cx="527050" cy="664210"/>
          </a:xfrm>
          <a:custGeom>
            <a:avLst/>
            <a:gdLst/>
            <a:ahLst/>
            <a:cxnLst/>
            <a:rect l="l" t="t" r="r" b="b"/>
            <a:pathLst>
              <a:path w="527050" h="664210">
                <a:moveTo>
                  <a:pt x="500022" y="491426"/>
                </a:moveTo>
                <a:lnTo>
                  <a:pt x="480944" y="529974"/>
                </a:lnTo>
                <a:lnTo>
                  <a:pt x="455674" y="564654"/>
                </a:lnTo>
                <a:lnTo>
                  <a:pt x="407606" y="606310"/>
                </a:lnTo>
                <a:lnTo>
                  <a:pt x="354214" y="640994"/>
                </a:lnTo>
                <a:lnTo>
                  <a:pt x="302720" y="656167"/>
                </a:lnTo>
                <a:lnTo>
                  <a:pt x="285088" y="659650"/>
                </a:lnTo>
                <a:lnTo>
                  <a:pt x="256013" y="663799"/>
                </a:lnTo>
                <a:lnTo>
                  <a:pt x="226701" y="663573"/>
                </a:lnTo>
                <a:lnTo>
                  <a:pt x="197439" y="660248"/>
                </a:lnTo>
                <a:lnTo>
                  <a:pt x="151695" y="651209"/>
                </a:lnTo>
                <a:lnTo>
                  <a:pt x="114725" y="622971"/>
                </a:lnTo>
                <a:lnTo>
                  <a:pt x="98918" y="598093"/>
                </a:lnTo>
                <a:lnTo>
                  <a:pt x="136142" y="602970"/>
                </a:lnTo>
                <a:lnTo>
                  <a:pt x="173432" y="609619"/>
                </a:lnTo>
                <a:lnTo>
                  <a:pt x="210746" y="613009"/>
                </a:lnTo>
                <a:lnTo>
                  <a:pt x="276218" y="599264"/>
                </a:lnTo>
                <a:lnTo>
                  <a:pt x="327089" y="569596"/>
                </a:lnTo>
                <a:lnTo>
                  <a:pt x="380114" y="528277"/>
                </a:lnTo>
                <a:lnTo>
                  <a:pt x="421334" y="465149"/>
                </a:lnTo>
                <a:lnTo>
                  <a:pt x="449718" y="339534"/>
                </a:lnTo>
                <a:lnTo>
                  <a:pt x="444285" y="287690"/>
                </a:lnTo>
                <a:lnTo>
                  <a:pt x="429109" y="238015"/>
                </a:lnTo>
                <a:lnTo>
                  <a:pt x="406412" y="190985"/>
                </a:lnTo>
                <a:lnTo>
                  <a:pt x="378420" y="147078"/>
                </a:lnTo>
                <a:lnTo>
                  <a:pt x="351754" y="117837"/>
                </a:lnTo>
                <a:lnTo>
                  <a:pt x="318354" y="96772"/>
                </a:lnTo>
                <a:lnTo>
                  <a:pt x="280759" y="83858"/>
                </a:lnTo>
                <a:lnTo>
                  <a:pt x="241514" y="79070"/>
                </a:lnTo>
                <a:lnTo>
                  <a:pt x="191191" y="82595"/>
                </a:lnTo>
                <a:lnTo>
                  <a:pt x="143092" y="97539"/>
                </a:lnTo>
                <a:lnTo>
                  <a:pt x="99560" y="122850"/>
                </a:lnTo>
                <a:lnTo>
                  <a:pt x="62939" y="157479"/>
                </a:lnTo>
                <a:lnTo>
                  <a:pt x="39952" y="184761"/>
                </a:lnTo>
                <a:lnTo>
                  <a:pt x="27456" y="197247"/>
                </a:lnTo>
                <a:lnTo>
                  <a:pt x="12393" y="206641"/>
                </a:lnTo>
                <a:lnTo>
                  <a:pt x="1230" y="189915"/>
                </a:lnTo>
                <a:lnTo>
                  <a:pt x="0" y="170637"/>
                </a:lnTo>
                <a:lnTo>
                  <a:pt x="5658" y="151063"/>
                </a:lnTo>
                <a:lnTo>
                  <a:pt x="41460" y="100362"/>
                </a:lnTo>
                <a:lnTo>
                  <a:pt x="71102" y="70183"/>
                </a:lnTo>
                <a:lnTo>
                  <a:pt x="103901" y="43533"/>
                </a:lnTo>
                <a:lnTo>
                  <a:pt x="139673" y="21031"/>
                </a:lnTo>
                <a:lnTo>
                  <a:pt x="193016" y="4833"/>
                </a:lnTo>
                <a:lnTo>
                  <a:pt x="248931" y="0"/>
                </a:lnTo>
                <a:lnTo>
                  <a:pt x="286823" y="5149"/>
                </a:lnTo>
                <a:lnTo>
                  <a:pt x="357308" y="34368"/>
                </a:lnTo>
                <a:lnTo>
                  <a:pt x="390701" y="52933"/>
                </a:lnTo>
                <a:lnTo>
                  <a:pt x="436571" y="84366"/>
                </a:lnTo>
                <a:lnTo>
                  <a:pt x="466183" y="125069"/>
                </a:lnTo>
                <a:lnTo>
                  <a:pt x="496513" y="181083"/>
                </a:lnTo>
                <a:lnTo>
                  <a:pt x="516923" y="229816"/>
                </a:lnTo>
                <a:lnTo>
                  <a:pt x="524866" y="271005"/>
                </a:lnTo>
                <a:lnTo>
                  <a:pt x="526735" y="324446"/>
                </a:lnTo>
                <a:lnTo>
                  <a:pt x="526408" y="357009"/>
                </a:lnTo>
                <a:lnTo>
                  <a:pt x="524245" y="389449"/>
                </a:lnTo>
                <a:lnTo>
                  <a:pt x="519250" y="421576"/>
                </a:lnTo>
                <a:lnTo>
                  <a:pt x="500022" y="49142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917211" y="3208312"/>
            <a:ext cx="1371599" cy="147319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1633669" y="3258504"/>
            <a:ext cx="82257" cy="10556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971156" y="3270119"/>
            <a:ext cx="1210945" cy="1308100"/>
          </a:xfrm>
          <a:custGeom>
            <a:avLst/>
            <a:gdLst/>
            <a:ahLst/>
            <a:cxnLst/>
            <a:rect l="l" t="t" r="r" b="b"/>
            <a:pathLst>
              <a:path w="1210945" h="1308100">
                <a:moveTo>
                  <a:pt x="80098" y="1054099"/>
                </a:moveTo>
                <a:lnTo>
                  <a:pt x="72885" y="1054099"/>
                </a:lnTo>
                <a:lnTo>
                  <a:pt x="52896" y="1066799"/>
                </a:lnTo>
                <a:lnTo>
                  <a:pt x="36054" y="1066799"/>
                </a:lnTo>
                <a:lnTo>
                  <a:pt x="26940" y="1079499"/>
                </a:lnTo>
                <a:lnTo>
                  <a:pt x="14850" y="1092199"/>
                </a:lnTo>
                <a:lnTo>
                  <a:pt x="9262" y="1092199"/>
                </a:lnTo>
                <a:lnTo>
                  <a:pt x="5604" y="1104899"/>
                </a:lnTo>
                <a:lnTo>
                  <a:pt x="3420" y="1104899"/>
                </a:lnTo>
                <a:lnTo>
                  <a:pt x="1807" y="1117599"/>
                </a:lnTo>
                <a:lnTo>
                  <a:pt x="1375" y="1117599"/>
                </a:lnTo>
                <a:lnTo>
                  <a:pt x="0" y="1155699"/>
                </a:lnTo>
                <a:lnTo>
                  <a:pt x="1068" y="1193799"/>
                </a:lnTo>
                <a:lnTo>
                  <a:pt x="6231" y="1219199"/>
                </a:lnTo>
                <a:lnTo>
                  <a:pt x="17136" y="1257299"/>
                </a:lnTo>
                <a:lnTo>
                  <a:pt x="29008" y="1269999"/>
                </a:lnTo>
                <a:lnTo>
                  <a:pt x="45468" y="1295399"/>
                </a:lnTo>
                <a:lnTo>
                  <a:pt x="65583" y="1308099"/>
                </a:lnTo>
                <a:lnTo>
                  <a:pt x="341316" y="1308099"/>
                </a:lnTo>
                <a:lnTo>
                  <a:pt x="371293" y="1295399"/>
                </a:lnTo>
                <a:lnTo>
                  <a:pt x="401209" y="1295399"/>
                </a:lnTo>
                <a:lnTo>
                  <a:pt x="430677" y="1282699"/>
                </a:lnTo>
                <a:lnTo>
                  <a:pt x="459311" y="1269999"/>
                </a:lnTo>
                <a:lnTo>
                  <a:pt x="514547" y="1244599"/>
                </a:lnTo>
                <a:lnTo>
                  <a:pt x="210214" y="1244599"/>
                </a:lnTo>
                <a:lnTo>
                  <a:pt x="155858" y="1231899"/>
                </a:lnTo>
                <a:lnTo>
                  <a:pt x="140050" y="1219199"/>
                </a:lnTo>
                <a:lnTo>
                  <a:pt x="128054" y="1206499"/>
                </a:lnTo>
                <a:lnTo>
                  <a:pt x="61547" y="1206499"/>
                </a:lnTo>
                <a:lnTo>
                  <a:pt x="54786" y="1181099"/>
                </a:lnTo>
                <a:lnTo>
                  <a:pt x="50162" y="1155699"/>
                </a:lnTo>
                <a:lnTo>
                  <a:pt x="49682" y="1117599"/>
                </a:lnTo>
                <a:lnTo>
                  <a:pt x="55350" y="1092199"/>
                </a:lnTo>
                <a:lnTo>
                  <a:pt x="61245" y="1079499"/>
                </a:lnTo>
                <a:lnTo>
                  <a:pt x="69763" y="1066799"/>
                </a:lnTo>
                <a:lnTo>
                  <a:pt x="80098" y="1054099"/>
                </a:lnTo>
                <a:close/>
              </a:path>
              <a:path w="1210945" h="1308100">
                <a:moveTo>
                  <a:pt x="765229" y="0"/>
                </a:moveTo>
                <a:lnTo>
                  <a:pt x="743357" y="0"/>
                </a:lnTo>
                <a:lnTo>
                  <a:pt x="723281" y="12699"/>
                </a:lnTo>
                <a:lnTo>
                  <a:pt x="706339" y="25399"/>
                </a:lnTo>
                <a:lnTo>
                  <a:pt x="696092" y="38099"/>
                </a:lnTo>
                <a:lnTo>
                  <a:pt x="688400" y="50799"/>
                </a:lnTo>
                <a:lnTo>
                  <a:pt x="679123" y="76199"/>
                </a:lnTo>
                <a:lnTo>
                  <a:pt x="678361" y="76199"/>
                </a:lnTo>
                <a:lnTo>
                  <a:pt x="675783" y="101599"/>
                </a:lnTo>
                <a:lnTo>
                  <a:pt x="677407" y="126999"/>
                </a:lnTo>
                <a:lnTo>
                  <a:pt x="682685" y="152399"/>
                </a:lnTo>
                <a:lnTo>
                  <a:pt x="688707" y="165099"/>
                </a:lnTo>
                <a:lnTo>
                  <a:pt x="692509" y="190499"/>
                </a:lnTo>
                <a:lnTo>
                  <a:pt x="688868" y="228599"/>
                </a:lnTo>
                <a:lnTo>
                  <a:pt x="683673" y="253999"/>
                </a:lnTo>
                <a:lnTo>
                  <a:pt x="676882" y="292099"/>
                </a:lnTo>
                <a:lnTo>
                  <a:pt x="668455" y="317499"/>
                </a:lnTo>
                <a:lnTo>
                  <a:pt x="634202" y="317499"/>
                </a:lnTo>
                <a:lnTo>
                  <a:pt x="618390" y="330199"/>
                </a:lnTo>
                <a:lnTo>
                  <a:pt x="584466" y="368299"/>
                </a:lnTo>
                <a:lnTo>
                  <a:pt x="556934" y="419099"/>
                </a:lnTo>
                <a:lnTo>
                  <a:pt x="556073" y="444499"/>
                </a:lnTo>
                <a:lnTo>
                  <a:pt x="567499" y="482599"/>
                </a:lnTo>
                <a:lnTo>
                  <a:pt x="582855" y="520699"/>
                </a:lnTo>
                <a:lnTo>
                  <a:pt x="600477" y="546099"/>
                </a:lnTo>
                <a:lnTo>
                  <a:pt x="618696" y="584199"/>
                </a:lnTo>
                <a:lnTo>
                  <a:pt x="476307" y="622299"/>
                </a:lnTo>
                <a:lnTo>
                  <a:pt x="431587" y="647699"/>
                </a:lnTo>
                <a:lnTo>
                  <a:pt x="391832" y="673099"/>
                </a:lnTo>
                <a:lnTo>
                  <a:pt x="356103" y="698499"/>
                </a:lnTo>
                <a:lnTo>
                  <a:pt x="325759" y="736599"/>
                </a:lnTo>
                <a:lnTo>
                  <a:pt x="302161" y="787399"/>
                </a:lnTo>
                <a:lnTo>
                  <a:pt x="286668" y="825499"/>
                </a:lnTo>
                <a:lnTo>
                  <a:pt x="280067" y="876299"/>
                </a:lnTo>
                <a:lnTo>
                  <a:pt x="284174" y="939799"/>
                </a:lnTo>
                <a:lnTo>
                  <a:pt x="297360" y="990599"/>
                </a:lnTo>
                <a:lnTo>
                  <a:pt x="317999" y="1041399"/>
                </a:lnTo>
                <a:lnTo>
                  <a:pt x="339784" y="1079499"/>
                </a:lnTo>
                <a:lnTo>
                  <a:pt x="366775" y="1117599"/>
                </a:lnTo>
                <a:lnTo>
                  <a:pt x="398575" y="1142999"/>
                </a:lnTo>
                <a:lnTo>
                  <a:pt x="434790" y="1168399"/>
                </a:lnTo>
                <a:lnTo>
                  <a:pt x="475021" y="1193799"/>
                </a:lnTo>
                <a:lnTo>
                  <a:pt x="449792" y="1206499"/>
                </a:lnTo>
                <a:lnTo>
                  <a:pt x="400067" y="1219199"/>
                </a:lnTo>
                <a:lnTo>
                  <a:pt x="374831" y="1231899"/>
                </a:lnTo>
                <a:lnTo>
                  <a:pt x="320718" y="1244599"/>
                </a:lnTo>
                <a:lnTo>
                  <a:pt x="514547" y="1244599"/>
                </a:lnTo>
                <a:lnTo>
                  <a:pt x="541690" y="1231899"/>
                </a:lnTo>
                <a:lnTo>
                  <a:pt x="568239" y="1219199"/>
                </a:lnTo>
                <a:lnTo>
                  <a:pt x="577308" y="1219199"/>
                </a:lnTo>
                <a:lnTo>
                  <a:pt x="586807" y="1206499"/>
                </a:lnTo>
                <a:lnTo>
                  <a:pt x="603736" y="1206499"/>
                </a:lnTo>
                <a:lnTo>
                  <a:pt x="604853" y="1193799"/>
                </a:lnTo>
                <a:lnTo>
                  <a:pt x="606962" y="1193799"/>
                </a:lnTo>
                <a:lnTo>
                  <a:pt x="608054" y="1181099"/>
                </a:lnTo>
                <a:lnTo>
                  <a:pt x="566960" y="1181099"/>
                </a:lnTo>
                <a:lnTo>
                  <a:pt x="546168" y="1168399"/>
                </a:lnTo>
                <a:lnTo>
                  <a:pt x="526190" y="1168399"/>
                </a:lnTo>
                <a:lnTo>
                  <a:pt x="479659" y="1142999"/>
                </a:lnTo>
                <a:lnTo>
                  <a:pt x="440093" y="1104899"/>
                </a:lnTo>
                <a:lnTo>
                  <a:pt x="406914" y="1054099"/>
                </a:lnTo>
                <a:lnTo>
                  <a:pt x="379543" y="1003299"/>
                </a:lnTo>
                <a:lnTo>
                  <a:pt x="364114" y="977899"/>
                </a:lnTo>
                <a:lnTo>
                  <a:pt x="353593" y="939799"/>
                </a:lnTo>
                <a:lnTo>
                  <a:pt x="349707" y="901699"/>
                </a:lnTo>
                <a:lnTo>
                  <a:pt x="354181" y="863599"/>
                </a:lnTo>
                <a:lnTo>
                  <a:pt x="370302" y="825499"/>
                </a:lnTo>
                <a:lnTo>
                  <a:pt x="395761" y="787399"/>
                </a:lnTo>
                <a:lnTo>
                  <a:pt x="428001" y="749299"/>
                </a:lnTo>
                <a:lnTo>
                  <a:pt x="464468" y="723899"/>
                </a:lnTo>
                <a:lnTo>
                  <a:pt x="509828" y="698499"/>
                </a:lnTo>
                <a:lnTo>
                  <a:pt x="557940" y="673099"/>
                </a:lnTo>
                <a:lnTo>
                  <a:pt x="608232" y="660399"/>
                </a:lnTo>
                <a:lnTo>
                  <a:pt x="1009945" y="660399"/>
                </a:lnTo>
                <a:lnTo>
                  <a:pt x="1005811" y="647699"/>
                </a:lnTo>
                <a:lnTo>
                  <a:pt x="997493" y="634999"/>
                </a:lnTo>
                <a:lnTo>
                  <a:pt x="974639" y="634999"/>
                </a:lnTo>
                <a:lnTo>
                  <a:pt x="790172" y="584199"/>
                </a:lnTo>
                <a:lnTo>
                  <a:pt x="772522" y="571499"/>
                </a:lnTo>
                <a:lnTo>
                  <a:pt x="755441" y="571499"/>
                </a:lnTo>
                <a:lnTo>
                  <a:pt x="740498" y="558799"/>
                </a:lnTo>
                <a:lnTo>
                  <a:pt x="729263" y="546099"/>
                </a:lnTo>
                <a:lnTo>
                  <a:pt x="721505" y="507999"/>
                </a:lnTo>
                <a:lnTo>
                  <a:pt x="720904" y="482599"/>
                </a:lnTo>
                <a:lnTo>
                  <a:pt x="724721" y="457199"/>
                </a:lnTo>
                <a:lnTo>
                  <a:pt x="730215" y="419099"/>
                </a:lnTo>
                <a:lnTo>
                  <a:pt x="732803" y="406399"/>
                </a:lnTo>
                <a:lnTo>
                  <a:pt x="737573" y="393699"/>
                </a:lnTo>
                <a:lnTo>
                  <a:pt x="745494" y="393699"/>
                </a:lnTo>
                <a:lnTo>
                  <a:pt x="757533" y="380999"/>
                </a:lnTo>
                <a:lnTo>
                  <a:pt x="916092" y="380999"/>
                </a:lnTo>
                <a:lnTo>
                  <a:pt x="868882" y="355599"/>
                </a:lnTo>
                <a:lnTo>
                  <a:pt x="770655" y="330199"/>
                </a:lnTo>
                <a:lnTo>
                  <a:pt x="720436" y="330199"/>
                </a:lnTo>
                <a:lnTo>
                  <a:pt x="726269" y="304799"/>
                </a:lnTo>
                <a:lnTo>
                  <a:pt x="733741" y="292099"/>
                </a:lnTo>
                <a:lnTo>
                  <a:pt x="742330" y="266699"/>
                </a:lnTo>
                <a:lnTo>
                  <a:pt x="751513" y="253999"/>
                </a:lnTo>
                <a:lnTo>
                  <a:pt x="773357" y="215899"/>
                </a:lnTo>
                <a:lnTo>
                  <a:pt x="801065" y="190499"/>
                </a:lnTo>
                <a:lnTo>
                  <a:pt x="829169" y="152399"/>
                </a:lnTo>
                <a:lnTo>
                  <a:pt x="852199" y="126999"/>
                </a:lnTo>
                <a:lnTo>
                  <a:pt x="853794" y="101599"/>
                </a:lnTo>
                <a:lnTo>
                  <a:pt x="844361" y="63499"/>
                </a:lnTo>
                <a:lnTo>
                  <a:pt x="827172" y="38099"/>
                </a:lnTo>
                <a:lnTo>
                  <a:pt x="805501" y="25399"/>
                </a:lnTo>
                <a:lnTo>
                  <a:pt x="786682" y="12699"/>
                </a:lnTo>
                <a:lnTo>
                  <a:pt x="765229" y="0"/>
                </a:lnTo>
                <a:close/>
              </a:path>
              <a:path w="1210945" h="1308100">
                <a:moveTo>
                  <a:pt x="155286" y="1079499"/>
                </a:moveTo>
                <a:lnTo>
                  <a:pt x="122253" y="1104899"/>
                </a:lnTo>
                <a:lnTo>
                  <a:pt x="93115" y="1130299"/>
                </a:lnTo>
                <a:lnTo>
                  <a:pt x="71628" y="1168399"/>
                </a:lnTo>
                <a:lnTo>
                  <a:pt x="61547" y="1206499"/>
                </a:lnTo>
                <a:lnTo>
                  <a:pt x="128054" y="1206499"/>
                </a:lnTo>
                <a:lnTo>
                  <a:pt x="120635" y="1193799"/>
                </a:lnTo>
                <a:lnTo>
                  <a:pt x="118558" y="1181099"/>
                </a:lnTo>
                <a:lnTo>
                  <a:pt x="121925" y="1142999"/>
                </a:lnTo>
                <a:lnTo>
                  <a:pt x="130597" y="1117599"/>
                </a:lnTo>
                <a:lnTo>
                  <a:pt x="142432" y="1104899"/>
                </a:lnTo>
                <a:lnTo>
                  <a:pt x="155286" y="1079499"/>
                </a:lnTo>
                <a:close/>
              </a:path>
              <a:path w="1210945" h="1308100">
                <a:moveTo>
                  <a:pt x="1009945" y="660399"/>
                </a:moveTo>
                <a:lnTo>
                  <a:pt x="714175" y="660399"/>
                </a:lnTo>
                <a:lnTo>
                  <a:pt x="765851" y="685799"/>
                </a:lnTo>
                <a:lnTo>
                  <a:pt x="785440" y="698499"/>
                </a:lnTo>
                <a:lnTo>
                  <a:pt x="804956" y="698499"/>
                </a:lnTo>
                <a:lnTo>
                  <a:pt x="823760" y="711199"/>
                </a:lnTo>
                <a:lnTo>
                  <a:pt x="841213" y="723899"/>
                </a:lnTo>
                <a:lnTo>
                  <a:pt x="853203" y="736599"/>
                </a:lnTo>
                <a:lnTo>
                  <a:pt x="857493" y="761999"/>
                </a:lnTo>
                <a:lnTo>
                  <a:pt x="857428" y="787399"/>
                </a:lnTo>
                <a:lnTo>
                  <a:pt x="856352" y="800099"/>
                </a:lnTo>
                <a:lnTo>
                  <a:pt x="846331" y="825499"/>
                </a:lnTo>
                <a:lnTo>
                  <a:pt x="835374" y="850899"/>
                </a:lnTo>
                <a:lnTo>
                  <a:pt x="824223" y="863599"/>
                </a:lnTo>
                <a:lnTo>
                  <a:pt x="813616" y="888999"/>
                </a:lnTo>
                <a:lnTo>
                  <a:pt x="797909" y="927099"/>
                </a:lnTo>
                <a:lnTo>
                  <a:pt x="769010" y="990599"/>
                </a:lnTo>
                <a:lnTo>
                  <a:pt x="753304" y="1015999"/>
                </a:lnTo>
                <a:lnTo>
                  <a:pt x="746740" y="1028699"/>
                </a:lnTo>
                <a:lnTo>
                  <a:pt x="741244" y="1041399"/>
                </a:lnTo>
                <a:lnTo>
                  <a:pt x="739393" y="1066799"/>
                </a:lnTo>
                <a:lnTo>
                  <a:pt x="743766" y="1079499"/>
                </a:lnTo>
                <a:lnTo>
                  <a:pt x="751512" y="1092199"/>
                </a:lnTo>
                <a:lnTo>
                  <a:pt x="760475" y="1104899"/>
                </a:lnTo>
                <a:lnTo>
                  <a:pt x="771468" y="1117599"/>
                </a:lnTo>
                <a:lnTo>
                  <a:pt x="785308" y="1130299"/>
                </a:lnTo>
                <a:lnTo>
                  <a:pt x="835189" y="1130299"/>
                </a:lnTo>
                <a:lnTo>
                  <a:pt x="848909" y="1117599"/>
                </a:lnTo>
                <a:lnTo>
                  <a:pt x="856584" y="1104899"/>
                </a:lnTo>
                <a:lnTo>
                  <a:pt x="864586" y="1104899"/>
                </a:lnTo>
                <a:lnTo>
                  <a:pt x="870642" y="1092199"/>
                </a:lnTo>
                <a:lnTo>
                  <a:pt x="872481" y="1079499"/>
                </a:lnTo>
                <a:lnTo>
                  <a:pt x="859403" y="1066799"/>
                </a:lnTo>
                <a:lnTo>
                  <a:pt x="843523" y="1054099"/>
                </a:lnTo>
                <a:lnTo>
                  <a:pt x="829498" y="1041399"/>
                </a:lnTo>
                <a:lnTo>
                  <a:pt x="821985" y="1028699"/>
                </a:lnTo>
                <a:lnTo>
                  <a:pt x="821854" y="1015999"/>
                </a:lnTo>
                <a:lnTo>
                  <a:pt x="826326" y="1003299"/>
                </a:lnTo>
                <a:lnTo>
                  <a:pt x="832755" y="990599"/>
                </a:lnTo>
                <a:lnTo>
                  <a:pt x="838495" y="990599"/>
                </a:lnTo>
                <a:lnTo>
                  <a:pt x="849974" y="965199"/>
                </a:lnTo>
                <a:lnTo>
                  <a:pt x="861560" y="939799"/>
                </a:lnTo>
                <a:lnTo>
                  <a:pt x="875245" y="914399"/>
                </a:lnTo>
                <a:lnTo>
                  <a:pt x="893016" y="901699"/>
                </a:lnTo>
                <a:lnTo>
                  <a:pt x="923221" y="850899"/>
                </a:lnTo>
                <a:lnTo>
                  <a:pt x="948712" y="812799"/>
                </a:lnTo>
                <a:lnTo>
                  <a:pt x="973537" y="761999"/>
                </a:lnTo>
                <a:lnTo>
                  <a:pt x="1001741" y="711199"/>
                </a:lnTo>
                <a:lnTo>
                  <a:pt x="1008081" y="698499"/>
                </a:lnTo>
                <a:lnTo>
                  <a:pt x="1010758" y="685799"/>
                </a:lnTo>
                <a:lnTo>
                  <a:pt x="1010978" y="673099"/>
                </a:lnTo>
                <a:lnTo>
                  <a:pt x="1009945" y="660399"/>
                </a:lnTo>
                <a:close/>
              </a:path>
              <a:path w="1210945" h="1308100">
                <a:moveTo>
                  <a:pt x="1210085" y="571499"/>
                </a:moveTo>
                <a:lnTo>
                  <a:pt x="1181983" y="571499"/>
                </a:lnTo>
                <a:lnTo>
                  <a:pt x="1196104" y="584199"/>
                </a:lnTo>
                <a:lnTo>
                  <a:pt x="1210745" y="584199"/>
                </a:lnTo>
                <a:lnTo>
                  <a:pt x="1210085" y="571499"/>
                </a:lnTo>
                <a:close/>
              </a:path>
              <a:path w="1210945" h="1308100">
                <a:moveTo>
                  <a:pt x="916092" y="380999"/>
                </a:moveTo>
                <a:lnTo>
                  <a:pt x="757533" y="380999"/>
                </a:lnTo>
                <a:lnTo>
                  <a:pt x="813899" y="406399"/>
                </a:lnTo>
                <a:lnTo>
                  <a:pt x="841529" y="406399"/>
                </a:lnTo>
                <a:lnTo>
                  <a:pt x="868264" y="419099"/>
                </a:lnTo>
                <a:lnTo>
                  <a:pt x="1107118" y="546099"/>
                </a:lnTo>
                <a:lnTo>
                  <a:pt x="1154992" y="558799"/>
                </a:lnTo>
                <a:lnTo>
                  <a:pt x="1168304" y="571499"/>
                </a:lnTo>
                <a:lnTo>
                  <a:pt x="1210186" y="571499"/>
                </a:lnTo>
                <a:lnTo>
                  <a:pt x="1205741" y="558799"/>
                </a:lnTo>
                <a:lnTo>
                  <a:pt x="1194431" y="546099"/>
                </a:lnTo>
                <a:lnTo>
                  <a:pt x="1182421" y="533399"/>
                </a:lnTo>
                <a:lnTo>
                  <a:pt x="1169215" y="520699"/>
                </a:lnTo>
                <a:lnTo>
                  <a:pt x="1154319" y="507999"/>
                </a:lnTo>
                <a:lnTo>
                  <a:pt x="1142140" y="495299"/>
                </a:lnTo>
                <a:lnTo>
                  <a:pt x="1116339" y="495299"/>
                </a:lnTo>
                <a:lnTo>
                  <a:pt x="1105360" y="482599"/>
                </a:lnTo>
                <a:lnTo>
                  <a:pt x="1094862" y="482599"/>
                </a:lnTo>
                <a:lnTo>
                  <a:pt x="1083974" y="469899"/>
                </a:lnTo>
                <a:lnTo>
                  <a:pt x="1072628" y="457199"/>
                </a:lnTo>
                <a:lnTo>
                  <a:pt x="1060758" y="457199"/>
                </a:lnTo>
                <a:lnTo>
                  <a:pt x="1025524" y="431799"/>
                </a:lnTo>
                <a:lnTo>
                  <a:pt x="989502" y="406399"/>
                </a:lnTo>
                <a:lnTo>
                  <a:pt x="916092" y="380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971156" y="3265854"/>
            <a:ext cx="1210945" cy="1312545"/>
          </a:xfrm>
          <a:custGeom>
            <a:avLst/>
            <a:gdLst/>
            <a:ahLst/>
            <a:cxnLst/>
            <a:rect l="l" t="t" r="r" b="b"/>
            <a:pathLst>
              <a:path w="1210945" h="1312545">
                <a:moveTo>
                  <a:pt x="1205741" y="557925"/>
                </a:moveTo>
                <a:lnTo>
                  <a:pt x="1169215" y="515625"/>
                </a:lnTo>
                <a:lnTo>
                  <a:pt x="1129040" y="495687"/>
                </a:lnTo>
                <a:lnTo>
                  <a:pt x="1116339" y="491632"/>
                </a:lnTo>
                <a:lnTo>
                  <a:pt x="1105360" y="484024"/>
                </a:lnTo>
                <a:lnTo>
                  <a:pt x="1094862" y="474616"/>
                </a:lnTo>
                <a:lnTo>
                  <a:pt x="1083974" y="465636"/>
                </a:lnTo>
                <a:lnTo>
                  <a:pt x="1025524" y="429085"/>
                </a:lnTo>
                <a:lnTo>
                  <a:pt x="989502" y="410053"/>
                </a:lnTo>
                <a:lnTo>
                  <a:pt x="952941" y="392040"/>
                </a:lnTo>
                <a:lnTo>
                  <a:pt x="916092" y="374639"/>
                </a:lnTo>
                <a:lnTo>
                  <a:pt x="868882" y="355920"/>
                </a:lnTo>
                <a:lnTo>
                  <a:pt x="820269" y="341301"/>
                </a:lnTo>
                <a:lnTo>
                  <a:pt x="770655" y="330369"/>
                </a:lnTo>
                <a:lnTo>
                  <a:pt x="720436" y="322708"/>
                </a:lnTo>
                <a:lnTo>
                  <a:pt x="726269" y="303567"/>
                </a:lnTo>
                <a:lnTo>
                  <a:pt x="742330" y="266919"/>
                </a:lnTo>
                <a:lnTo>
                  <a:pt x="773357" y="215186"/>
                </a:lnTo>
                <a:lnTo>
                  <a:pt x="801065" y="185590"/>
                </a:lnTo>
                <a:lnTo>
                  <a:pt x="829169" y="156274"/>
                </a:lnTo>
                <a:lnTo>
                  <a:pt x="852199" y="123153"/>
                </a:lnTo>
                <a:lnTo>
                  <a:pt x="844361" y="65268"/>
                </a:lnTo>
                <a:lnTo>
                  <a:pt x="805501" y="19775"/>
                </a:lnTo>
                <a:lnTo>
                  <a:pt x="765229" y="378"/>
                </a:lnTo>
                <a:lnTo>
                  <a:pt x="743357" y="0"/>
                </a:lnTo>
                <a:lnTo>
                  <a:pt x="723281" y="9526"/>
                </a:lnTo>
                <a:lnTo>
                  <a:pt x="706339" y="20996"/>
                </a:lnTo>
                <a:lnTo>
                  <a:pt x="696092" y="31848"/>
                </a:lnTo>
                <a:lnTo>
                  <a:pt x="688400" y="48408"/>
                </a:lnTo>
                <a:lnTo>
                  <a:pt x="679123" y="77001"/>
                </a:lnTo>
                <a:lnTo>
                  <a:pt x="678361" y="78068"/>
                </a:lnTo>
                <a:lnTo>
                  <a:pt x="675783" y="93410"/>
                </a:lnTo>
                <a:lnTo>
                  <a:pt x="675834" y="101944"/>
                </a:lnTo>
                <a:lnTo>
                  <a:pt x="677407" y="124750"/>
                </a:lnTo>
                <a:lnTo>
                  <a:pt x="682685" y="146963"/>
                </a:lnTo>
                <a:lnTo>
                  <a:pt x="688707" y="169085"/>
                </a:lnTo>
                <a:lnTo>
                  <a:pt x="692509" y="191619"/>
                </a:lnTo>
                <a:lnTo>
                  <a:pt x="683673" y="254366"/>
                </a:lnTo>
                <a:lnTo>
                  <a:pt x="668455" y="315838"/>
                </a:lnTo>
                <a:lnTo>
                  <a:pt x="651259" y="317739"/>
                </a:lnTo>
                <a:lnTo>
                  <a:pt x="634202" y="321303"/>
                </a:lnTo>
                <a:lnTo>
                  <a:pt x="584466" y="361272"/>
                </a:lnTo>
                <a:lnTo>
                  <a:pt x="556934" y="415147"/>
                </a:lnTo>
                <a:lnTo>
                  <a:pt x="556073" y="445581"/>
                </a:lnTo>
                <a:lnTo>
                  <a:pt x="567499" y="481495"/>
                </a:lnTo>
                <a:lnTo>
                  <a:pt x="582855" y="515912"/>
                </a:lnTo>
                <a:lnTo>
                  <a:pt x="600477" y="549346"/>
                </a:lnTo>
                <a:lnTo>
                  <a:pt x="618696" y="582309"/>
                </a:lnTo>
                <a:lnTo>
                  <a:pt x="570805" y="593719"/>
                </a:lnTo>
                <a:lnTo>
                  <a:pt x="523027" y="606069"/>
                </a:lnTo>
                <a:lnTo>
                  <a:pt x="476307" y="621484"/>
                </a:lnTo>
                <a:lnTo>
                  <a:pt x="431587" y="642088"/>
                </a:lnTo>
                <a:lnTo>
                  <a:pt x="391832" y="668661"/>
                </a:lnTo>
                <a:lnTo>
                  <a:pt x="356103" y="700730"/>
                </a:lnTo>
                <a:lnTo>
                  <a:pt x="325759" y="737758"/>
                </a:lnTo>
                <a:lnTo>
                  <a:pt x="302161" y="779206"/>
                </a:lnTo>
                <a:lnTo>
                  <a:pt x="286668" y="824536"/>
                </a:lnTo>
                <a:lnTo>
                  <a:pt x="280067" y="878096"/>
                </a:lnTo>
                <a:lnTo>
                  <a:pt x="284174" y="931769"/>
                </a:lnTo>
                <a:lnTo>
                  <a:pt x="297360" y="984202"/>
                </a:lnTo>
                <a:lnTo>
                  <a:pt x="317999" y="1034048"/>
                </a:lnTo>
                <a:lnTo>
                  <a:pt x="339784" y="1073780"/>
                </a:lnTo>
                <a:lnTo>
                  <a:pt x="366775" y="1110223"/>
                </a:lnTo>
                <a:lnTo>
                  <a:pt x="398575" y="1142444"/>
                </a:lnTo>
                <a:lnTo>
                  <a:pt x="434790" y="1169506"/>
                </a:lnTo>
                <a:lnTo>
                  <a:pt x="475021" y="1190474"/>
                </a:lnTo>
                <a:lnTo>
                  <a:pt x="449792" y="1198694"/>
                </a:lnTo>
                <a:lnTo>
                  <a:pt x="400067" y="1217315"/>
                </a:lnTo>
                <a:lnTo>
                  <a:pt x="320718" y="1237657"/>
                </a:lnTo>
                <a:lnTo>
                  <a:pt x="265506" y="1243225"/>
                </a:lnTo>
                <a:lnTo>
                  <a:pt x="210214" y="1241070"/>
                </a:lnTo>
                <a:lnTo>
                  <a:pt x="155858" y="1230047"/>
                </a:lnTo>
                <a:lnTo>
                  <a:pt x="120635" y="1191035"/>
                </a:lnTo>
                <a:lnTo>
                  <a:pt x="118558" y="1173075"/>
                </a:lnTo>
                <a:lnTo>
                  <a:pt x="121925" y="1146496"/>
                </a:lnTo>
                <a:lnTo>
                  <a:pt x="130597" y="1121291"/>
                </a:lnTo>
                <a:lnTo>
                  <a:pt x="142432" y="1097133"/>
                </a:lnTo>
                <a:lnTo>
                  <a:pt x="155286" y="1073697"/>
                </a:lnTo>
                <a:lnTo>
                  <a:pt x="122253" y="1099922"/>
                </a:lnTo>
                <a:lnTo>
                  <a:pt x="93115" y="1131011"/>
                </a:lnTo>
                <a:lnTo>
                  <a:pt x="71628" y="1167022"/>
                </a:lnTo>
                <a:lnTo>
                  <a:pt x="61547" y="1208013"/>
                </a:lnTo>
                <a:lnTo>
                  <a:pt x="54786" y="1179632"/>
                </a:lnTo>
                <a:lnTo>
                  <a:pt x="50162" y="1150669"/>
                </a:lnTo>
                <a:lnTo>
                  <a:pt x="49682" y="1121605"/>
                </a:lnTo>
                <a:lnTo>
                  <a:pt x="55350" y="1092925"/>
                </a:lnTo>
                <a:lnTo>
                  <a:pt x="61245" y="1079355"/>
                </a:lnTo>
                <a:lnTo>
                  <a:pt x="69763" y="1067433"/>
                </a:lnTo>
                <a:lnTo>
                  <a:pt x="80098" y="1056906"/>
                </a:lnTo>
                <a:lnTo>
                  <a:pt x="91443" y="1047523"/>
                </a:lnTo>
                <a:lnTo>
                  <a:pt x="72885" y="1054813"/>
                </a:lnTo>
                <a:lnTo>
                  <a:pt x="52896" y="1062715"/>
                </a:lnTo>
                <a:lnTo>
                  <a:pt x="36054" y="1069708"/>
                </a:lnTo>
                <a:lnTo>
                  <a:pt x="26940" y="1074269"/>
                </a:lnTo>
                <a:lnTo>
                  <a:pt x="14850" y="1084480"/>
                </a:lnTo>
                <a:lnTo>
                  <a:pt x="12487" y="1088125"/>
                </a:lnTo>
                <a:lnTo>
                  <a:pt x="9262" y="1093217"/>
                </a:lnTo>
                <a:lnTo>
                  <a:pt x="5604" y="1098310"/>
                </a:lnTo>
                <a:lnTo>
                  <a:pt x="3483" y="1106298"/>
                </a:lnTo>
                <a:lnTo>
                  <a:pt x="3420" y="1106540"/>
                </a:lnTo>
                <a:lnTo>
                  <a:pt x="1807" y="1112115"/>
                </a:lnTo>
                <a:lnTo>
                  <a:pt x="2061" y="1112013"/>
                </a:lnTo>
                <a:lnTo>
                  <a:pt x="2061" y="1112343"/>
                </a:lnTo>
                <a:lnTo>
                  <a:pt x="1375" y="1117487"/>
                </a:lnTo>
                <a:lnTo>
                  <a:pt x="1375" y="1117855"/>
                </a:lnTo>
                <a:lnTo>
                  <a:pt x="0" y="1152534"/>
                </a:lnTo>
                <a:lnTo>
                  <a:pt x="1068" y="1186981"/>
                </a:lnTo>
                <a:lnTo>
                  <a:pt x="6231" y="1220857"/>
                </a:lnTo>
                <a:lnTo>
                  <a:pt x="29008" y="1273911"/>
                </a:lnTo>
                <a:lnTo>
                  <a:pt x="65583" y="1301854"/>
                </a:lnTo>
                <a:lnTo>
                  <a:pt x="88421" y="1306463"/>
                </a:lnTo>
                <a:lnTo>
                  <a:pt x="123205" y="1306423"/>
                </a:lnTo>
                <a:lnTo>
                  <a:pt x="157963" y="1307230"/>
                </a:lnTo>
                <a:lnTo>
                  <a:pt x="192687" y="1308929"/>
                </a:lnTo>
                <a:lnTo>
                  <a:pt x="227371" y="1311568"/>
                </a:lnTo>
                <a:lnTo>
                  <a:pt x="256105" y="1312364"/>
                </a:lnTo>
                <a:lnTo>
                  <a:pt x="313111" y="1305155"/>
                </a:lnTo>
                <a:lnTo>
                  <a:pt x="371293" y="1293974"/>
                </a:lnTo>
                <a:lnTo>
                  <a:pt x="430677" y="1279892"/>
                </a:lnTo>
                <a:lnTo>
                  <a:pt x="487019" y="1257209"/>
                </a:lnTo>
                <a:lnTo>
                  <a:pt x="541690" y="1231325"/>
                </a:lnTo>
                <a:lnTo>
                  <a:pt x="568239" y="1216890"/>
                </a:lnTo>
                <a:lnTo>
                  <a:pt x="577308" y="1212535"/>
                </a:lnTo>
                <a:lnTo>
                  <a:pt x="606962" y="1186435"/>
                </a:lnTo>
                <a:lnTo>
                  <a:pt x="608054" y="1182435"/>
                </a:lnTo>
                <a:lnTo>
                  <a:pt x="587833" y="1176575"/>
                </a:lnTo>
                <a:lnTo>
                  <a:pt x="566960" y="1173313"/>
                </a:lnTo>
                <a:lnTo>
                  <a:pt x="546168" y="1169751"/>
                </a:lnTo>
                <a:lnTo>
                  <a:pt x="479659" y="1134753"/>
                </a:lnTo>
                <a:lnTo>
                  <a:pt x="440093" y="1097567"/>
                </a:lnTo>
                <a:lnTo>
                  <a:pt x="406914" y="1054113"/>
                </a:lnTo>
                <a:lnTo>
                  <a:pt x="379543" y="1007073"/>
                </a:lnTo>
                <a:lnTo>
                  <a:pt x="353593" y="936531"/>
                </a:lnTo>
                <a:lnTo>
                  <a:pt x="349707" y="899281"/>
                </a:lnTo>
                <a:lnTo>
                  <a:pt x="354181" y="861874"/>
                </a:lnTo>
                <a:lnTo>
                  <a:pt x="370302" y="819020"/>
                </a:lnTo>
                <a:lnTo>
                  <a:pt x="395761" y="781224"/>
                </a:lnTo>
                <a:lnTo>
                  <a:pt x="428001" y="748508"/>
                </a:lnTo>
                <a:lnTo>
                  <a:pt x="464468" y="720891"/>
                </a:lnTo>
                <a:lnTo>
                  <a:pt x="509828" y="695040"/>
                </a:lnTo>
                <a:lnTo>
                  <a:pt x="557940" y="674455"/>
                </a:lnTo>
                <a:lnTo>
                  <a:pt x="608232" y="660636"/>
                </a:lnTo>
                <a:lnTo>
                  <a:pt x="660137" y="655080"/>
                </a:lnTo>
                <a:lnTo>
                  <a:pt x="687684" y="657059"/>
                </a:lnTo>
                <a:lnTo>
                  <a:pt x="740075" y="674352"/>
                </a:lnTo>
                <a:lnTo>
                  <a:pt x="785440" y="692482"/>
                </a:lnTo>
                <a:lnTo>
                  <a:pt x="823760" y="710787"/>
                </a:lnTo>
                <a:lnTo>
                  <a:pt x="853203" y="739735"/>
                </a:lnTo>
                <a:lnTo>
                  <a:pt x="857493" y="759815"/>
                </a:lnTo>
                <a:lnTo>
                  <a:pt x="857428" y="781150"/>
                </a:lnTo>
                <a:lnTo>
                  <a:pt x="856352" y="801841"/>
                </a:lnTo>
                <a:lnTo>
                  <a:pt x="846331" y="823696"/>
                </a:lnTo>
                <a:lnTo>
                  <a:pt x="835374" y="845153"/>
                </a:lnTo>
                <a:lnTo>
                  <a:pt x="824223" y="866540"/>
                </a:lnTo>
                <a:lnTo>
                  <a:pt x="813616" y="888188"/>
                </a:lnTo>
                <a:lnTo>
                  <a:pt x="797909" y="919705"/>
                </a:lnTo>
                <a:lnTo>
                  <a:pt x="783460" y="951803"/>
                </a:lnTo>
                <a:lnTo>
                  <a:pt x="769010" y="983900"/>
                </a:lnTo>
                <a:lnTo>
                  <a:pt x="753304" y="1015417"/>
                </a:lnTo>
                <a:lnTo>
                  <a:pt x="746740" y="1029878"/>
                </a:lnTo>
                <a:lnTo>
                  <a:pt x="741244" y="1045230"/>
                </a:lnTo>
                <a:lnTo>
                  <a:pt x="739393" y="1060858"/>
                </a:lnTo>
                <a:lnTo>
                  <a:pt x="743766" y="1076148"/>
                </a:lnTo>
                <a:lnTo>
                  <a:pt x="771468" y="1115591"/>
                </a:lnTo>
                <a:lnTo>
                  <a:pt x="818995" y="1128203"/>
                </a:lnTo>
                <a:lnTo>
                  <a:pt x="835189" y="1124411"/>
                </a:lnTo>
                <a:lnTo>
                  <a:pt x="848909" y="1114388"/>
                </a:lnTo>
                <a:lnTo>
                  <a:pt x="856584" y="1106445"/>
                </a:lnTo>
                <a:lnTo>
                  <a:pt x="864586" y="1098256"/>
                </a:lnTo>
                <a:lnTo>
                  <a:pt x="870642" y="1089167"/>
                </a:lnTo>
                <a:lnTo>
                  <a:pt x="872481" y="1078523"/>
                </a:lnTo>
                <a:lnTo>
                  <a:pt x="859403" y="1064736"/>
                </a:lnTo>
                <a:lnTo>
                  <a:pt x="843523" y="1053241"/>
                </a:lnTo>
                <a:lnTo>
                  <a:pt x="829498" y="1040522"/>
                </a:lnTo>
                <a:lnTo>
                  <a:pt x="821985" y="1023062"/>
                </a:lnTo>
                <a:lnTo>
                  <a:pt x="821854" y="1012230"/>
                </a:lnTo>
                <a:lnTo>
                  <a:pt x="826326" y="1002438"/>
                </a:lnTo>
                <a:lnTo>
                  <a:pt x="832755" y="993141"/>
                </a:lnTo>
                <a:lnTo>
                  <a:pt x="838495" y="983794"/>
                </a:lnTo>
                <a:lnTo>
                  <a:pt x="849974" y="961001"/>
                </a:lnTo>
                <a:lnTo>
                  <a:pt x="861560" y="938161"/>
                </a:lnTo>
                <a:lnTo>
                  <a:pt x="875245" y="916777"/>
                </a:lnTo>
                <a:lnTo>
                  <a:pt x="893016" y="898348"/>
                </a:lnTo>
                <a:lnTo>
                  <a:pt x="923221" y="854476"/>
                </a:lnTo>
                <a:lnTo>
                  <a:pt x="948712" y="807585"/>
                </a:lnTo>
                <a:lnTo>
                  <a:pt x="973537" y="760231"/>
                </a:lnTo>
                <a:lnTo>
                  <a:pt x="1001741" y="714973"/>
                </a:lnTo>
                <a:lnTo>
                  <a:pt x="1008081" y="702126"/>
                </a:lnTo>
                <a:lnTo>
                  <a:pt x="1010758" y="688157"/>
                </a:lnTo>
                <a:lnTo>
                  <a:pt x="1010978" y="673722"/>
                </a:lnTo>
                <a:lnTo>
                  <a:pt x="1009945" y="659474"/>
                </a:lnTo>
                <a:lnTo>
                  <a:pt x="974639" y="627686"/>
                </a:lnTo>
                <a:lnTo>
                  <a:pt x="928289" y="617144"/>
                </a:lnTo>
                <a:lnTo>
                  <a:pt x="881710" y="607545"/>
                </a:lnTo>
                <a:lnTo>
                  <a:pt x="835479" y="596673"/>
                </a:lnTo>
                <a:lnTo>
                  <a:pt x="790172" y="582309"/>
                </a:lnTo>
                <a:lnTo>
                  <a:pt x="755441" y="566294"/>
                </a:lnTo>
                <a:lnTo>
                  <a:pt x="721505" y="509913"/>
                </a:lnTo>
                <a:lnTo>
                  <a:pt x="720904" y="479658"/>
                </a:lnTo>
                <a:lnTo>
                  <a:pt x="724721" y="449198"/>
                </a:lnTo>
                <a:lnTo>
                  <a:pt x="732803" y="407431"/>
                </a:lnTo>
                <a:lnTo>
                  <a:pt x="757533" y="384633"/>
                </a:lnTo>
                <a:lnTo>
                  <a:pt x="785768" y="390979"/>
                </a:lnTo>
                <a:lnTo>
                  <a:pt x="841529" y="406574"/>
                </a:lnTo>
                <a:lnTo>
                  <a:pt x="916688" y="440569"/>
                </a:lnTo>
                <a:lnTo>
                  <a:pt x="964569" y="464608"/>
                </a:lnTo>
                <a:lnTo>
                  <a:pt x="1012123" y="489315"/>
                </a:lnTo>
                <a:lnTo>
                  <a:pt x="1059568" y="514247"/>
                </a:lnTo>
                <a:lnTo>
                  <a:pt x="1107118" y="538963"/>
                </a:lnTo>
                <a:lnTo>
                  <a:pt x="1154992" y="563018"/>
                </a:lnTo>
                <a:lnTo>
                  <a:pt x="1168304" y="569324"/>
                </a:lnTo>
                <a:lnTo>
                  <a:pt x="1181983" y="575332"/>
                </a:lnTo>
                <a:lnTo>
                  <a:pt x="1196104" y="578561"/>
                </a:lnTo>
                <a:lnTo>
                  <a:pt x="1210745" y="576530"/>
                </a:lnTo>
                <a:lnTo>
                  <a:pt x="1210085" y="570079"/>
                </a:lnTo>
                <a:lnTo>
                  <a:pt x="1210186" y="563081"/>
                </a:lnTo>
                <a:lnTo>
                  <a:pt x="1205741" y="55792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002811" y="3195612"/>
            <a:ext cx="1371599" cy="96519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060655" y="3257791"/>
            <a:ext cx="1201420" cy="797560"/>
          </a:xfrm>
          <a:custGeom>
            <a:avLst/>
            <a:gdLst/>
            <a:ahLst/>
            <a:cxnLst/>
            <a:rect l="l" t="t" r="r" b="b"/>
            <a:pathLst>
              <a:path w="1201420" h="797560">
                <a:moveTo>
                  <a:pt x="314228" y="746238"/>
                </a:moveTo>
                <a:lnTo>
                  <a:pt x="295541" y="750239"/>
                </a:lnTo>
                <a:lnTo>
                  <a:pt x="301010" y="755827"/>
                </a:lnTo>
                <a:lnTo>
                  <a:pt x="306984" y="760856"/>
                </a:lnTo>
                <a:lnTo>
                  <a:pt x="361504" y="782442"/>
                </a:lnTo>
                <a:lnTo>
                  <a:pt x="403488" y="792605"/>
                </a:lnTo>
                <a:lnTo>
                  <a:pt x="446239" y="797383"/>
                </a:lnTo>
                <a:lnTo>
                  <a:pt x="489331" y="795324"/>
                </a:lnTo>
                <a:lnTo>
                  <a:pt x="531000" y="788716"/>
                </a:lnTo>
                <a:lnTo>
                  <a:pt x="655449" y="765105"/>
                </a:lnTo>
                <a:lnTo>
                  <a:pt x="703159" y="755756"/>
                </a:lnTo>
                <a:lnTo>
                  <a:pt x="417126" y="755756"/>
                </a:lnTo>
                <a:lnTo>
                  <a:pt x="371259" y="751357"/>
                </a:lnTo>
                <a:lnTo>
                  <a:pt x="333233" y="746579"/>
                </a:lnTo>
                <a:lnTo>
                  <a:pt x="314228" y="746238"/>
                </a:lnTo>
                <a:close/>
              </a:path>
              <a:path w="1201420" h="797560">
                <a:moveTo>
                  <a:pt x="757269" y="601992"/>
                </a:moveTo>
                <a:lnTo>
                  <a:pt x="584517" y="601992"/>
                </a:lnTo>
                <a:lnTo>
                  <a:pt x="601155" y="610009"/>
                </a:lnTo>
                <a:lnTo>
                  <a:pt x="614095" y="623838"/>
                </a:lnTo>
                <a:lnTo>
                  <a:pt x="622082" y="641145"/>
                </a:lnTo>
                <a:lnTo>
                  <a:pt x="623862" y="659599"/>
                </a:lnTo>
                <a:lnTo>
                  <a:pt x="619643" y="674006"/>
                </a:lnTo>
                <a:lnTo>
                  <a:pt x="592734" y="709155"/>
                </a:lnTo>
                <a:lnTo>
                  <a:pt x="552352" y="731633"/>
                </a:lnTo>
                <a:lnTo>
                  <a:pt x="508844" y="746493"/>
                </a:lnTo>
                <a:lnTo>
                  <a:pt x="463378" y="754334"/>
                </a:lnTo>
                <a:lnTo>
                  <a:pt x="417126" y="755756"/>
                </a:lnTo>
                <a:lnTo>
                  <a:pt x="703159" y="755756"/>
                </a:lnTo>
                <a:lnTo>
                  <a:pt x="758187" y="743269"/>
                </a:lnTo>
                <a:lnTo>
                  <a:pt x="808525" y="728212"/>
                </a:lnTo>
                <a:lnTo>
                  <a:pt x="856878" y="708267"/>
                </a:lnTo>
                <a:lnTo>
                  <a:pt x="902284" y="681837"/>
                </a:lnTo>
                <a:lnTo>
                  <a:pt x="951467" y="637400"/>
                </a:lnTo>
                <a:lnTo>
                  <a:pt x="773252" y="637400"/>
                </a:lnTo>
                <a:lnTo>
                  <a:pt x="763449" y="633486"/>
                </a:lnTo>
                <a:lnTo>
                  <a:pt x="757620" y="625733"/>
                </a:lnTo>
                <a:lnTo>
                  <a:pt x="755469" y="615806"/>
                </a:lnTo>
                <a:lnTo>
                  <a:pt x="756704" y="605370"/>
                </a:lnTo>
                <a:lnTo>
                  <a:pt x="757269" y="601992"/>
                </a:lnTo>
                <a:close/>
              </a:path>
              <a:path w="1201420" h="797560">
                <a:moveTo>
                  <a:pt x="0" y="636612"/>
                </a:moveTo>
                <a:lnTo>
                  <a:pt x="17699" y="682885"/>
                </a:lnTo>
                <a:lnTo>
                  <a:pt x="59067" y="714070"/>
                </a:lnTo>
                <a:lnTo>
                  <a:pt x="120061" y="731197"/>
                </a:lnTo>
                <a:lnTo>
                  <a:pt x="151427" y="735188"/>
                </a:lnTo>
                <a:lnTo>
                  <a:pt x="231936" y="733152"/>
                </a:lnTo>
                <a:lnTo>
                  <a:pt x="280833" y="728316"/>
                </a:lnTo>
                <a:lnTo>
                  <a:pt x="328575" y="717846"/>
                </a:lnTo>
                <a:lnTo>
                  <a:pt x="374002" y="699630"/>
                </a:lnTo>
                <a:lnTo>
                  <a:pt x="399629" y="683465"/>
                </a:lnTo>
                <a:lnTo>
                  <a:pt x="405046" y="680173"/>
                </a:lnTo>
                <a:lnTo>
                  <a:pt x="135369" y="680173"/>
                </a:lnTo>
                <a:lnTo>
                  <a:pt x="99651" y="676478"/>
                </a:lnTo>
                <a:lnTo>
                  <a:pt x="65198" y="666794"/>
                </a:lnTo>
                <a:lnTo>
                  <a:pt x="31988" y="652909"/>
                </a:lnTo>
                <a:lnTo>
                  <a:pt x="0" y="636612"/>
                </a:lnTo>
                <a:close/>
              </a:path>
              <a:path w="1201420" h="797560">
                <a:moveTo>
                  <a:pt x="831443" y="0"/>
                </a:moveTo>
                <a:lnTo>
                  <a:pt x="779992" y="6856"/>
                </a:lnTo>
                <a:lnTo>
                  <a:pt x="733285" y="30962"/>
                </a:lnTo>
                <a:lnTo>
                  <a:pt x="694009" y="59341"/>
                </a:lnTo>
                <a:lnTo>
                  <a:pt x="656804" y="90390"/>
                </a:lnTo>
                <a:lnTo>
                  <a:pt x="621473" y="123590"/>
                </a:lnTo>
                <a:lnTo>
                  <a:pt x="587819" y="158419"/>
                </a:lnTo>
                <a:lnTo>
                  <a:pt x="543177" y="213950"/>
                </a:lnTo>
                <a:lnTo>
                  <a:pt x="508469" y="275996"/>
                </a:lnTo>
                <a:lnTo>
                  <a:pt x="505309" y="287319"/>
                </a:lnTo>
                <a:lnTo>
                  <a:pt x="505552" y="298961"/>
                </a:lnTo>
                <a:lnTo>
                  <a:pt x="509435" y="322287"/>
                </a:lnTo>
                <a:lnTo>
                  <a:pt x="516917" y="372689"/>
                </a:lnTo>
                <a:lnTo>
                  <a:pt x="523378" y="423246"/>
                </a:lnTo>
                <a:lnTo>
                  <a:pt x="527549" y="473974"/>
                </a:lnTo>
                <a:lnTo>
                  <a:pt x="528167" y="524890"/>
                </a:lnTo>
                <a:lnTo>
                  <a:pt x="527532" y="533091"/>
                </a:lnTo>
                <a:lnTo>
                  <a:pt x="502931" y="569339"/>
                </a:lnTo>
                <a:lnTo>
                  <a:pt x="447940" y="596792"/>
                </a:lnTo>
                <a:lnTo>
                  <a:pt x="411629" y="612794"/>
                </a:lnTo>
                <a:lnTo>
                  <a:pt x="374941" y="627890"/>
                </a:lnTo>
                <a:lnTo>
                  <a:pt x="337934" y="642162"/>
                </a:lnTo>
                <a:lnTo>
                  <a:pt x="287766" y="654095"/>
                </a:lnTo>
                <a:lnTo>
                  <a:pt x="237328" y="664940"/>
                </a:lnTo>
                <a:lnTo>
                  <a:pt x="186551" y="673898"/>
                </a:lnTo>
                <a:lnTo>
                  <a:pt x="135369" y="680173"/>
                </a:lnTo>
                <a:lnTo>
                  <a:pt x="405046" y="680173"/>
                </a:lnTo>
                <a:lnTo>
                  <a:pt x="451845" y="652635"/>
                </a:lnTo>
                <a:lnTo>
                  <a:pt x="503971" y="626122"/>
                </a:lnTo>
                <a:lnTo>
                  <a:pt x="556740" y="606403"/>
                </a:lnTo>
                <a:lnTo>
                  <a:pt x="584517" y="601992"/>
                </a:lnTo>
                <a:lnTo>
                  <a:pt x="757269" y="601992"/>
                </a:lnTo>
                <a:lnTo>
                  <a:pt x="759843" y="586612"/>
                </a:lnTo>
                <a:lnTo>
                  <a:pt x="761804" y="567523"/>
                </a:lnTo>
                <a:lnTo>
                  <a:pt x="765521" y="549022"/>
                </a:lnTo>
                <a:lnTo>
                  <a:pt x="772028" y="535863"/>
                </a:lnTo>
                <a:lnTo>
                  <a:pt x="617169" y="535863"/>
                </a:lnTo>
                <a:lnTo>
                  <a:pt x="580377" y="519937"/>
                </a:lnTo>
                <a:lnTo>
                  <a:pt x="566469" y="472808"/>
                </a:lnTo>
                <a:lnTo>
                  <a:pt x="558838" y="424154"/>
                </a:lnTo>
                <a:lnTo>
                  <a:pt x="556677" y="380353"/>
                </a:lnTo>
                <a:lnTo>
                  <a:pt x="558714" y="336232"/>
                </a:lnTo>
                <a:lnTo>
                  <a:pt x="567728" y="293502"/>
                </a:lnTo>
                <a:lnTo>
                  <a:pt x="586498" y="253872"/>
                </a:lnTo>
                <a:lnTo>
                  <a:pt x="612899" y="218916"/>
                </a:lnTo>
                <a:lnTo>
                  <a:pt x="642529" y="186694"/>
                </a:lnTo>
                <a:lnTo>
                  <a:pt x="674357" y="156509"/>
                </a:lnTo>
                <a:lnTo>
                  <a:pt x="707351" y="127660"/>
                </a:lnTo>
                <a:lnTo>
                  <a:pt x="744100" y="104971"/>
                </a:lnTo>
                <a:lnTo>
                  <a:pt x="764100" y="96327"/>
                </a:lnTo>
                <a:lnTo>
                  <a:pt x="806642" y="75394"/>
                </a:lnTo>
                <a:lnTo>
                  <a:pt x="828652" y="62236"/>
                </a:lnTo>
                <a:lnTo>
                  <a:pt x="849868" y="47820"/>
                </a:lnTo>
                <a:lnTo>
                  <a:pt x="870521" y="32664"/>
                </a:lnTo>
                <a:lnTo>
                  <a:pt x="863833" y="21170"/>
                </a:lnTo>
                <a:lnTo>
                  <a:pt x="855135" y="11036"/>
                </a:lnTo>
                <a:lnTo>
                  <a:pt x="844361" y="3550"/>
                </a:lnTo>
                <a:lnTo>
                  <a:pt x="831443" y="0"/>
                </a:lnTo>
                <a:close/>
              </a:path>
              <a:path w="1201420" h="797560">
                <a:moveTo>
                  <a:pt x="1190371" y="312115"/>
                </a:moveTo>
                <a:lnTo>
                  <a:pt x="1147210" y="326001"/>
                </a:lnTo>
                <a:lnTo>
                  <a:pt x="1111669" y="355231"/>
                </a:lnTo>
                <a:lnTo>
                  <a:pt x="1075689" y="394697"/>
                </a:lnTo>
                <a:lnTo>
                  <a:pt x="1041831" y="435994"/>
                </a:lnTo>
                <a:lnTo>
                  <a:pt x="1008888" y="478086"/>
                </a:lnTo>
                <a:lnTo>
                  <a:pt x="975652" y="519937"/>
                </a:lnTo>
                <a:lnTo>
                  <a:pt x="927619" y="571714"/>
                </a:lnTo>
                <a:lnTo>
                  <a:pt x="869594" y="611860"/>
                </a:lnTo>
                <a:lnTo>
                  <a:pt x="822942" y="631250"/>
                </a:lnTo>
                <a:lnTo>
                  <a:pt x="773252" y="637400"/>
                </a:lnTo>
                <a:lnTo>
                  <a:pt x="951467" y="637400"/>
                </a:lnTo>
                <a:lnTo>
                  <a:pt x="958070" y="630529"/>
                </a:lnTo>
                <a:lnTo>
                  <a:pt x="1007389" y="572630"/>
                </a:lnTo>
                <a:lnTo>
                  <a:pt x="1035542" y="541899"/>
                </a:lnTo>
                <a:lnTo>
                  <a:pt x="1064355" y="511455"/>
                </a:lnTo>
                <a:lnTo>
                  <a:pt x="1095082" y="483195"/>
                </a:lnTo>
                <a:lnTo>
                  <a:pt x="1128979" y="459016"/>
                </a:lnTo>
                <a:lnTo>
                  <a:pt x="1129588" y="458723"/>
                </a:lnTo>
                <a:lnTo>
                  <a:pt x="1131252" y="456387"/>
                </a:lnTo>
                <a:lnTo>
                  <a:pt x="1131874" y="456082"/>
                </a:lnTo>
                <a:lnTo>
                  <a:pt x="1132027" y="455942"/>
                </a:lnTo>
                <a:lnTo>
                  <a:pt x="1134618" y="452234"/>
                </a:lnTo>
                <a:lnTo>
                  <a:pt x="1134821" y="452132"/>
                </a:lnTo>
                <a:lnTo>
                  <a:pt x="1135019" y="452132"/>
                </a:lnTo>
                <a:lnTo>
                  <a:pt x="1142199" y="440169"/>
                </a:lnTo>
                <a:lnTo>
                  <a:pt x="1142382" y="440169"/>
                </a:lnTo>
                <a:lnTo>
                  <a:pt x="1144016" y="436879"/>
                </a:lnTo>
                <a:lnTo>
                  <a:pt x="1145531" y="433540"/>
                </a:lnTo>
                <a:lnTo>
                  <a:pt x="1153306" y="418408"/>
                </a:lnTo>
                <a:lnTo>
                  <a:pt x="1154836" y="415061"/>
                </a:lnTo>
                <a:lnTo>
                  <a:pt x="1155306" y="414451"/>
                </a:lnTo>
                <a:lnTo>
                  <a:pt x="1155496" y="414159"/>
                </a:lnTo>
                <a:lnTo>
                  <a:pt x="1156030" y="413448"/>
                </a:lnTo>
                <a:lnTo>
                  <a:pt x="1156512" y="412711"/>
                </a:lnTo>
                <a:lnTo>
                  <a:pt x="1169122" y="394697"/>
                </a:lnTo>
                <a:lnTo>
                  <a:pt x="1190876" y="359235"/>
                </a:lnTo>
                <a:lnTo>
                  <a:pt x="1201423" y="323108"/>
                </a:lnTo>
                <a:lnTo>
                  <a:pt x="1198203" y="315953"/>
                </a:lnTo>
                <a:lnTo>
                  <a:pt x="1190371" y="312115"/>
                </a:lnTo>
                <a:close/>
              </a:path>
              <a:path w="1201420" h="797560">
                <a:moveTo>
                  <a:pt x="960159" y="171378"/>
                </a:moveTo>
                <a:lnTo>
                  <a:pt x="907834" y="189242"/>
                </a:lnTo>
                <a:lnTo>
                  <a:pt x="869824" y="238860"/>
                </a:lnTo>
                <a:lnTo>
                  <a:pt x="852017" y="299554"/>
                </a:lnTo>
                <a:lnTo>
                  <a:pt x="841882" y="330350"/>
                </a:lnTo>
                <a:lnTo>
                  <a:pt x="814848" y="389337"/>
                </a:lnTo>
                <a:lnTo>
                  <a:pt x="780576" y="440856"/>
                </a:lnTo>
                <a:lnTo>
                  <a:pt x="737099" y="480553"/>
                </a:lnTo>
                <a:lnTo>
                  <a:pt x="690981" y="511632"/>
                </a:lnTo>
                <a:lnTo>
                  <a:pt x="643014" y="531987"/>
                </a:lnTo>
                <a:lnTo>
                  <a:pt x="617169" y="535863"/>
                </a:lnTo>
                <a:lnTo>
                  <a:pt x="772028" y="535863"/>
                </a:lnTo>
                <a:lnTo>
                  <a:pt x="773956" y="531987"/>
                </a:lnTo>
                <a:lnTo>
                  <a:pt x="791895" y="508628"/>
                </a:lnTo>
                <a:lnTo>
                  <a:pt x="811004" y="486114"/>
                </a:lnTo>
                <a:lnTo>
                  <a:pt x="830287" y="463719"/>
                </a:lnTo>
                <a:lnTo>
                  <a:pt x="848779" y="440677"/>
                </a:lnTo>
                <a:lnTo>
                  <a:pt x="876477" y="410249"/>
                </a:lnTo>
                <a:lnTo>
                  <a:pt x="909264" y="385571"/>
                </a:lnTo>
                <a:lnTo>
                  <a:pt x="945482" y="365742"/>
                </a:lnTo>
                <a:lnTo>
                  <a:pt x="983475" y="349859"/>
                </a:lnTo>
                <a:lnTo>
                  <a:pt x="1013320" y="338164"/>
                </a:lnTo>
                <a:lnTo>
                  <a:pt x="1027284" y="330619"/>
                </a:lnTo>
                <a:lnTo>
                  <a:pt x="1038974" y="319658"/>
                </a:lnTo>
                <a:lnTo>
                  <a:pt x="1053923" y="299998"/>
                </a:lnTo>
                <a:lnTo>
                  <a:pt x="1065877" y="278166"/>
                </a:lnTo>
                <a:lnTo>
                  <a:pt x="1072591" y="254627"/>
                </a:lnTo>
                <a:lnTo>
                  <a:pt x="1071816" y="229844"/>
                </a:lnTo>
                <a:lnTo>
                  <a:pt x="1049980" y="198508"/>
                </a:lnTo>
                <a:lnTo>
                  <a:pt x="1015466" y="180555"/>
                </a:lnTo>
                <a:lnTo>
                  <a:pt x="988381" y="173313"/>
                </a:lnTo>
                <a:lnTo>
                  <a:pt x="960159" y="171378"/>
                </a:lnTo>
                <a:close/>
              </a:path>
              <a:path w="1201420" h="797560">
                <a:moveTo>
                  <a:pt x="1135019" y="452132"/>
                </a:moveTo>
                <a:lnTo>
                  <a:pt x="1134821" y="452132"/>
                </a:lnTo>
                <a:lnTo>
                  <a:pt x="1134821" y="452462"/>
                </a:lnTo>
                <a:lnTo>
                  <a:pt x="1135019" y="452132"/>
                </a:lnTo>
                <a:close/>
              </a:path>
              <a:path w="1201420" h="797560">
                <a:moveTo>
                  <a:pt x="1142382" y="440169"/>
                </a:moveTo>
                <a:lnTo>
                  <a:pt x="1142199" y="440169"/>
                </a:lnTo>
                <a:lnTo>
                  <a:pt x="1142199" y="440537"/>
                </a:lnTo>
                <a:lnTo>
                  <a:pt x="1142382" y="4401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0060655" y="3257791"/>
            <a:ext cx="1201420" cy="797560"/>
          </a:xfrm>
          <a:custGeom>
            <a:avLst/>
            <a:gdLst/>
            <a:ahLst/>
            <a:cxnLst/>
            <a:rect l="l" t="t" r="r" b="b"/>
            <a:pathLst>
              <a:path w="1201420" h="797560">
                <a:moveTo>
                  <a:pt x="1142199" y="440537"/>
                </a:moveTo>
                <a:lnTo>
                  <a:pt x="1142199" y="440169"/>
                </a:lnTo>
                <a:lnTo>
                  <a:pt x="1134821" y="452462"/>
                </a:lnTo>
                <a:lnTo>
                  <a:pt x="1134821" y="452132"/>
                </a:lnTo>
                <a:lnTo>
                  <a:pt x="1134618" y="452234"/>
                </a:lnTo>
                <a:lnTo>
                  <a:pt x="1132027" y="455942"/>
                </a:lnTo>
                <a:lnTo>
                  <a:pt x="1131874" y="456082"/>
                </a:lnTo>
                <a:lnTo>
                  <a:pt x="1131252" y="456387"/>
                </a:lnTo>
                <a:lnTo>
                  <a:pt x="1129588" y="458723"/>
                </a:lnTo>
                <a:lnTo>
                  <a:pt x="1128979" y="459016"/>
                </a:lnTo>
                <a:lnTo>
                  <a:pt x="1095082" y="483195"/>
                </a:lnTo>
                <a:lnTo>
                  <a:pt x="1064355" y="511455"/>
                </a:lnTo>
                <a:lnTo>
                  <a:pt x="1035542" y="541899"/>
                </a:lnTo>
                <a:lnTo>
                  <a:pt x="1007389" y="572630"/>
                </a:lnTo>
                <a:lnTo>
                  <a:pt x="958070" y="630529"/>
                </a:lnTo>
                <a:lnTo>
                  <a:pt x="931799" y="657865"/>
                </a:lnTo>
                <a:lnTo>
                  <a:pt x="856878" y="708267"/>
                </a:lnTo>
                <a:lnTo>
                  <a:pt x="808525" y="728212"/>
                </a:lnTo>
                <a:lnTo>
                  <a:pt x="758187" y="743269"/>
                </a:lnTo>
                <a:lnTo>
                  <a:pt x="706831" y="755036"/>
                </a:lnTo>
                <a:lnTo>
                  <a:pt x="655421" y="765111"/>
                </a:lnTo>
                <a:lnTo>
                  <a:pt x="613916" y="772898"/>
                </a:lnTo>
                <a:lnTo>
                  <a:pt x="572485" y="781003"/>
                </a:lnTo>
                <a:lnTo>
                  <a:pt x="531000" y="788716"/>
                </a:lnTo>
                <a:lnTo>
                  <a:pt x="489331" y="795324"/>
                </a:lnTo>
                <a:lnTo>
                  <a:pt x="446239" y="797383"/>
                </a:lnTo>
                <a:lnTo>
                  <a:pt x="403488" y="792605"/>
                </a:lnTo>
                <a:lnTo>
                  <a:pt x="361504" y="782442"/>
                </a:lnTo>
                <a:lnTo>
                  <a:pt x="320713" y="768349"/>
                </a:lnTo>
                <a:lnTo>
                  <a:pt x="295541" y="750239"/>
                </a:lnTo>
                <a:lnTo>
                  <a:pt x="314228" y="746238"/>
                </a:lnTo>
                <a:lnTo>
                  <a:pt x="333233" y="746579"/>
                </a:lnTo>
                <a:lnTo>
                  <a:pt x="352322" y="749028"/>
                </a:lnTo>
                <a:lnTo>
                  <a:pt x="371259" y="751357"/>
                </a:lnTo>
                <a:lnTo>
                  <a:pt x="417126" y="755756"/>
                </a:lnTo>
                <a:lnTo>
                  <a:pt x="463378" y="754334"/>
                </a:lnTo>
                <a:lnTo>
                  <a:pt x="508844" y="746493"/>
                </a:lnTo>
                <a:lnTo>
                  <a:pt x="552352" y="731633"/>
                </a:lnTo>
                <a:lnTo>
                  <a:pt x="592734" y="709155"/>
                </a:lnTo>
                <a:lnTo>
                  <a:pt x="619643" y="674006"/>
                </a:lnTo>
                <a:lnTo>
                  <a:pt x="623862" y="659599"/>
                </a:lnTo>
                <a:lnTo>
                  <a:pt x="622082" y="641145"/>
                </a:lnTo>
                <a:lnTo>
                  <a:pt x="614095" y="623838"/>
                </a:lnTo>
                <a:lnTo>
                  <a:pt x="601155" y="610009"/>
                </a:lnTo>
                <a:lnTo>
                  <a:pt x="584517" y="601992"/>
                </a:lnTo>
                <a:lnTo>
                  <a:pt x="556740" y="606403"/>
                </a:lnTo>
                <a:lnTo>
                  <a:pt x="503971" y="626122"/>
                </a:lnTo>
                <a:lnTo>
                  <a:pt x="451845" y="652635"/>
                </a:lnTo>
                <a:lnTo>
                  <a:pt x="399629" y="683465"/>
                </a:lnTo>
                <a:lnTo>
                  <a:pt x="374002" y="699630"/>
                </a:lnTo>
                <a:lnTo>
                  <a:pt x="328575" y="717846"/>
                </a:lnTo>
                <a:lnTo>
                  <a:pt x="280833" y="728316"/>
                </a:lnTo>
                <a:lnTo>
                  <a:pt x="231936" y="733152"/>
                </a:lnTo>
                <a:lnTo>
                  <a:pt x="183045" y="734466"/>
                </a:lnTo>
                <a:lnTo>
                  <a:pt x="151427" y="735188"/>
                </a:lnTo>
                <a:lnTo>
                  <a:pt x="120061" y="731197"/>
                </a:lnTo>
                <a:lnTo>
                  <a:pt x="59067" y="714070"/>
                </a:lnTo>
                <a:lnTo>
                  <a:pt x="17699" y="682885"/>
                </a:lnTo>
                <a:lnTo>
                  <a:pt x="0" y="636612"/>
                </a:lnTo>
                <a:lnTo>
                  <a:pt x="31988" y="652909"/>
                </a:lnTo>
                <a:lnTo>
                  <a:pt x="65198" y="666794"/>
                </a:lnTo>
                <a:lnTo>
                  <a:pt x="99651" y="676478"/>
                </a:lnTo>
                <a:lnTo>
                  <a:pt x="135369" y="680173"/>
                </a:lnTo>
                <a:lnTo>
                  <a:pt x="186551" y="673898"/>
                </a:lnTo>
                <a:lnTo>
                  <a:pt x="237328" y="664940"/>
                </a:lnTo>
                <a:lnTo>
                  <a:pt x="287766" y="654095"/>
                </a:lnTo>
                <a:lnTo>
                  <a:pt x="337934" y="642162"/>
                </a:lnTo>
                <a:lnTo>
                  <a:pt x="374941" y="627890"/>
                </a:lnTo>
                <a:lnTo>
                  <a:pt x="411629" y="612794"/>
                </a:lnTo>
                <a:lnTo>
                  <a:pt x="447940" y="596792"/>
                </a:lnTo>
                <a:lnTo>
                  <a:pt x="483819" y="579805"/>
                </a:lnTo>
                <a:lnTo>
                  <a:pt x="520242" y="556310"/>
                </a:lnTo>
                <a:lnTo>
                  <a:pt x="528167" y="524890"/>
                </a:lnTo>
                <a:lnTo>
                  <a:pt x="527549" y="473974"/>
                </a:lnTo>
                <a:lnTo>
                  <a:pt x="523378" y="423246"/>
                </a:lnTo>
                <a:lnTo>
                  <a:pt x="516917" y="372689"/>
                </a:lnTo>
                <a:lnTo>
                  <a:pt x="509435" y="322287"/>
                </a:lnTo>
                <a:lnTo>
                  <a:pt x="507494" y="310693"/>
                </a:lnTo>
                <a:lnTo>
                  <a:pt x="505552" y="298961"/>
                </a:lnTo>
                <a:lnTo>
                  <a:pt x="524074" y="243987"/>
                </a:lnTo>
                <a:lnTo>
                  <a:pt x="564764" y="185542"/>
                </a:lnTo>
                <a:lnTo>
                  <a:pt x="621473" y="123590"/>
                </a:lnTo>
                <a:lnTo>
                  <a:pt x="656804" y="90390"/>
                </a:lnTo>
                <a:lnTo>
                  <a:pt x="694009" y="59341"/>
                </a:lnTo>
                <a:lnTo>
                  <a:pt x="733285" y="30962"/>
                </a:lnTo>
                <a:lnTo>
                  <a:pt x="779992" y="6856"/>
                </a:lnTo>
                <a:lnTo>
                  <a:pt x="831443" y="0"/>
                </a:lnTo>
                <a:lnTo>
                  <a:pt x="844361" y="3550"/>
                </a:lnTo>
                <a:lnTo>
                  <a:pt x="855135" y="11036"/>
                </a:lnTo>
                <a:lnTo>
                  <a:pt x="863833" y="21170"/>
                </a:lnTo>
                <a:lnTo>
                  <a:pt x="870521" y="32664"/>
                </a:lnTo>
                <a:lnTo>
                  <a:pt x="849868" y="47820"/>
                </a:lnTo>
                <a:lnTo>
                  <a:pt x="806642" y="75394"/>
                </a:lnTo>
                <a:lnTo>
                  <a:pt x="764100" y="96327"/>
                </a:lnTo>
                <a:lnTo>
                  <a:pt x="744100" y="104971"/>
                </a:lnTo>
                <a:lnTo>
                  <a:pt x="724789" y="114739"/>
                </a:lnTo>
                <a:lnTo>
                  <a:pt x="674357" y="156509"/>
                </a:lnTo>
                <a:lnTo>
                  <a:pt x="642529" y="186694"/>
                </a:lnTo>
                <a:lnTo>
                  <a:pt x="612899" y="218916"/>
                </a:lnTo>
                <a:lnTo>
                  <a:pt x="586498" y="253872"/>
                </a:lnTo>
                <a:lnTo>
                  <a:pt x="567728" y="293502"/>
                </a:lnTo>
                <a:lnTo>
                  <a:pt x="558714" y="336232"/>
                </a:lnTo>
                <a:lnTo>
                  <a:pt x="556677" y="380353"/>
                </a:lnTo>
                <a:lnTo>
                  <a:pt x="558838" y="424154"/>
                </a:lnTo>
                <a:lnTo>
                  <a:pt x="566469" y="472808"/>
                </a:lnTo>
                <a:lnTo>
                  <a:pt x="580377" y="519937"/>
                </a:lnTo>
                <a:lnTo>
                  <a:pt x="617169" y="535863"/>
                </a:lnTo>
                <a:lnTo>
                  <a:pt x="643014" y="531987"/>
                </a:lnTo>
                <a:lnTo>
                  <a:pt x="690981" y="511632"/>
                </a:lnTo>
                <a:lnTo>
                  <a:pt x="737099" y="480553"/>
                </a:lnTo>
                <a:lnTo>
                  <a:pt x="780576" y="440856"/>
                </a:lnTo>
                <a:lnTo>
                  <a:pt x="814848" y="389337"/>
                </a:lnTo>
                <a:lnTo>
                  <a:pt x="841882" y="330350"/>
                </a:lnTo>
                <a:lnTo>
                  <a:pt x="859015" y="268757"/>
                </a:lnTo>
                <a:lnTo>
                  <a:pt x="869824" y="238860"/>
                </a:lnTo>
                <a:lnTo>
                  <a:pt x="885684" y="211731"/>
                </a:lnTo>
                <a:lnTo>
                  <a:pt x="907834" y="189242"/>
                </a:lnTo>
                <a:lnTo>
                  <a:pt x="932683" y="176203"/>
                </a:lnTo>
                <a:lnTo>
                  <a:pt x="960159" y="171378"/>
                </a:lnTo>
                <a:lnTo>
                  <a:pt x="988381" y="173313"/>
                </a:lnTo>
                <a:lnTo>
                  <a:pt x="1033374" y="188030"/>
                </a:lnTo>
                <a:lnTo>
                  <a:pt x="1063417" y="212333"/>
                </a:lnTo>
                <a:lnTo>
                  <a:pt x="1072591" y="254627"/>
                </a:lnTo>
                <a:lnTo>
                  <a:pt x="1065877" y="278166"/>
                </a:lnTo>
                <a:lnTo>
                  <a:pt x="1038974" y="319658"/>
                </a:lnTo>
                <a:lnTo>
                  <a:pt x="998308" y="344006"/>
                </a:lnTo>
                <a:lnTo>
                  <a:pt x="983475" y="349859"/>
                </a:lnTo>
                <a:lnTo>
                  <a:pt x="945482" y="365742"/>
                </a:lnTo>
                <a:lnTo>
                  <a:pt x="909264" y="385571"/>
                </a:lnTo>
                <a:lnTo>
                  <a:pt x="876477" y="410249"/>
                </a:lnTo>
                <a:lnTo>
                  <a:pt x="848779" y="440677"/>
                </a:lnTo>
                <a:lnTo>
                  <a:pt x="830287" y="463719"/>
                </a:lnTo>
                <a:lnTo>
                  <a:pt x="811004" y="486114"/>
                </a:lnTo>
                <a:lnTo>
                  <a:pt x="773925" y="532028"/>
                </a:lnTo>
                <a:lnTo>
                  <a:pt x="759843" y="586612"/>
                </a:lnTo>
                <a:lnTo>
                  <a:pt x="756704" y="605370"/>
                </a:lnTo>
                <a:lnTo>
                  <a:pt x="755469" y="615806"/>
                </a:lnTo>
                <a:lnTo>
                  <a:pt x="757620" y="625733"/>
                </a:lnTo>
                <a:lnTo>
                  <a:pt x="763449" y="633486"/>
                </a:lnTo>
                <a:lnTo>
                  <a:pt x="773252" y="637400"/>
                </a:lnTo>
                <a:lnTo>
                  <a:pt x="798376" y="636717"/>
                </a:lnTo>
                <a:lnTo>
                  <a:pt x="846748" y="622473"/>
                </a:lnTo>
                <a:lnTo>
                  <a:pt x="899937" y="593641"/>
                </a:lnTo>
                <a:lnTo>
                  <a:pt x="952803" y="546879"/>
                </a:lnTo>
                <a:lnTo>
                  <a:pt x="1008888" y="478086"/>
                </a:lnTo>
                <a:lnTo>
                  <a:pt x="1041831" y="435994"/>
                </a:lnTo>
                <a:lnTo>
                  <a:pt x="1075689" y="394697"/>
                </a:lnTo>
                <a:lnTo>
                  <a:pt x="1111669" y="355231"/>
                </a:lnTo>
                <a:lnTo>
                  <a:pt x="1147210" y="326001"/>
                </a:lnTo>
                <a:lnTo>
                  <a:pt x="1190371" y="312115"/>
                </a:lnTo>
                <a:lnTo>
                  <a:pt x="1198203" y="315953"/>
                </a:lnTo>
                <a:lnTo>
                  <a:pt x="1201423" y="323108"/>
                </a:lnTo>
                <a:lnTo>
                  <a:pt x="1201390" y="331780"/>
                </a:lnTo>
                <a:lnTo>
                  <a:pt x="1180512" y="377369"/>
                </a:lnTo>
                <a:lnTo>
                  <a:pt x="1157008" y="412026"/>
                </a:lnTo>
                <a:lnTo>
                  <a:pt x="1156512" y="412711"/>
                </a:lnTo>
                <a:lnTo>
                  <a:pt x="1156030" y="413448"/>
                </a:lnTo>
                <a:lnTo>
                  <a:pt x="1155496" y="414159"/>
                </a:lnTo>
                <a:lnTo>
                  <a:pt x="1155306" y="414451"/>
                </a:lnTo>
                <a:lnTo>
                  <a:pt x="1155077" y="414731"/>
                </a:lnTo>
                <a:lnTo>
                  <a:pt x="1154836" y="415061"/>
                </a:lnTo>
                <a:lnTo>
                  <a:pt x="1153306" y="418408"/>
                </a:lnTo>
                <a:lnTo>
                  <a:pt x="1149416" y="425975"/>
                </a:lnTo>
                <a:lnTo>
                  <a:pt x="1145531" y="433540"/>
                </a:lnTo>
                <a:lnTo>
                  <a:pt x="1144016" y="436879"/>
                </a:lnTo>
                <a:lnTo>
                  <a:pt x="1142199" y="440537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2530111" y="3030512"/>
            <a:ext cx="2095461" cy="154939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0065205" y="3069691"/>
            <a:ext cx="4469760" cy="150852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0091711" y="4668811"/>
            <a:ext cx="4635461" cy="73659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0126183" y="4725828"/>
            <a:ext cx="1894871" cy="5954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2375226" y="4730602"/>
            <a:ext cx="932741" cy="58727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3662893" y="4712153"/>
            <a:ext cx="974465" cy="57704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1662775" y="5735497"/>
            <a:ext cx="297663" cy="913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2013637" y="5738179"/>
            <a:ext cx="37465" cy="87630"/>
          </a:xfrm>
          <a:custGeom>
            <a:avLst/>
            <a:gdLst/>
            <a:ahLst/>
            <a:cxnLst/>
            <a:rect l="l" t="t" r="r" b="b"/>
            <a:pathLst>
              <a:path w="37465" h="87629">
                <a:moveTo>
                  <a:pt x="36880" y="21170"/>
                </a:moveTo>
                <a:lnTo>
                  <a:pt x="18122" y="21170"/>
                </a:lnTo>
                <a:lnTo>
                  <a:pt x="18122" y="87223"/>
                </a:lnTo>
                <a:lnTo>
                  <a:pt x="36880" y="87223"/>
                </a:lnTo>
                <a:lnTo>
                  <a:pt x="36880" y="21170"/>
                </a:lnTo>
                <a:close/>
              </a:path>
              <a:path w="37465" h="87629">
                <a:moveTo>
                  <a:pt x="36880" y="0"/>
                </a:moveTo>
                <a:lnTo>
                  <a:pt x="25501" y="0"/>
                </a:lnTo>
                <a:lnTo>
                  <a:pt x="22021" y="2667"/>
                </a:lnTo>
                <a:lnTo>
                  <a:pt x="18110" y="5092"/>
                </a:lnTo>
                <a:lnTo>
                  <a:pt x="9474" y="9537"/>
                </a:lnTo>
                <a:lnTo>
                  <a:pt x="4864" y="11379"/>
                </a:lnTo>
                <a:lnTo>
                  <a:pt x="0" y="12801"/>
                </a:lnTo>
                <a:lnTo>
                  <a:pt x="0" y="28625"/>
                </a:lnTo>
                <a:lnTo>
                  <a:pt x="18122" y="21170"/>
                </a:lnTo>
                <a:lnTo>
                  <a:pt x="36880" y="21170"/>
                </a:lnTo>
                <a:lnTo>
                  <a:pt x="36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2075197" y="5738662"/>
            <a:ext cx="146672" cy="8822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2523508" y="5736644"/>
            <a:ext cx="253527" cy="10048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2820011" y="5740420"/>
            <a:ext cx="142006" cy="9507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2984868" y="5739891"/>
            <a:ext cx="40640" cy="95885"/>
          </a:xfrm>
          <a:custGeom>
            <a:avLst/>
            <a:gdLst/>
            <a:ahLst/>
            <a:cxnLst/>
            <a:rect l="l" t="t" r="r" b="b"/>
            <a:pathLst>
              <a:path w="40640" h="95885">
                <a:moveTo>
                  <a:pt x="40462" y="23215"/>
                </a:moveTo>
                <a:lnTo>
                  <a:pt x="19926" y="23215"/>
                </a:lnTo>
                <a:lnTo>
                  <a:pt x="19926" y="95592"/>
                </a:lnTo>
                <a:lnTo>
                  <a:pt x="40462" y="95592"/>
                </a:lnTo>
                <a:lnTo>
                  <a:pt x="40462" y="23215"/>
                </a:lnTo>
                <a:close/>
              </a:path>
              <a:path w="40640" h="95885">
                <a:moveTo>
                  <a:pt x="40462" y="0"/>
                </a:moveTo>
                <a:lnTo>
                  <a:pt x="28003" y="0"/>
                </a:lnTo>
                <a:lnTo>
                  <a:pt x="24180" y="2908"/>
                </a:lnTo>
                <a:lnTo>
                  <a:pt x="19888" y="5588"/>
                </a:lnTo>
                <a:lnTo>
                  <a:pt x="10414" y="10464"/>
                </a:lnTo>
                <a:lnTo>
                  <a:pt x="5359" y="12446"/>
                </a:lnTo>
                <a:lnTo>
                  <a:pt x="0" y="14020"/>
                </a:lnTo>
                <a:lnTo>
                  <a:pt x="0" y="31381"/>
                </a:lnTo>
                <a:lnTo>
                  <a:pt x="19926" y="23215"/>
                </a:lnTo>
                <a:lnTo>
                  <a:pt x="40462" y="23215"/>
                </a:lnTo>
                <a:lnTo>
                  <a:pt x="404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3058570" y="5741978"/>
            <a:ext cx="77723" cy="9351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3473591" y="5741977"/>
            <a:ext cx="230445" cy="9514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3753721" y="5740418"/>
            <a:ext cx="236821" cy="9657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2363589" y="5683547"/>
            <a:ext cx="0" cy="261620"/>
          </a:xfrm>
          <a:custGeom>
            <a:avLst/>
            <a:gdLst/>
            <a:ahLst/>
            <a:cxnLst/>
            <a:rect l="l" t="t" r="r" b="b"/>
            <a:pathLst>
              <a:path h="261620">
                <a:moveTo>
                  <a:pt x="0" y="0"/>
                </a:moveTo>
                <a:lnTo>
                  <a:pt x="0" y="261518"/>
                </a:lnTo>
              </a:path>
            </a:pathLst>
          </a:custGeom>
          <a:ln w="3175">
            <a:solidFill>
              <a:srgbClr val="2624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2363589" y="5683547"/>
            <a:ext cx="0" cy="261620"/>
          </a:xfrm>
          <a:custGeom>
            <a:avLst/>
            <a:gdLst/>
            <a:ahLst/>
            <a:cxnLst/>
            <a:rect l="l" t="t" r="r" b="b"/>
            <a:pathLst>
              <a:path h="261620">
                <a:moveTo>
                  <a:pt x="0" y="0"/>
                </a:moveTo>
                <a:lnTo>
                  <a:pt x="0" y="261518"/>
                </a:lnTo>
              </a:path>
            </a:pathLst>
          </a:custGeom>
          <a:ln w="6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3291385" y="5683547"/>
            <a:ext cx="0" cy="261620"/>
          </a:xfrm>
          <a:custGeom>
            <a:avLst/>
            <a:gdLst/>
            <a:ahLst/>
            <a:cxnLst/>
            <a:rect l="l" t="t" r="r" b="b"/>
            <a:pathLst>
              <a:path h="261620">
                <a:moveTo>
                  <a:pt x="0" y="0"/>
                </a:moveTo>
                <a:lnTo>
                  <a:pt x="0" y="261518"/>
                </a:lnTo>
              </a:path>
            </a:pathLst>
          </a:custGeom>
          <a:ln w="3175">
            <a:solidFill>
              <a:srgbClr val="2624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3291385" y="5683547"/>
            <a:ext cx="0" cy="261620"/>
          </a:xfrm>
          <a:custGeom>
            <a:avLst/>
            <a:gdLst/>
            <a:ahLst/>
            <a:cxnLst/>
            <a:rect l="l" t="t" r="r" b="b"/>
            <a:pathLst>
              <a:path h="261620">
                <a:moveTo>
                  <a:pt x="0" y="0"/>
                </a:moveTo>
                <a:lnTo>
                  <a:pt x="0" y="261518"/>
                </a:lnTo>
              </a:path>
            </a:pathLst>
          </a:custGeom>
          <a:ln w="6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9156700" y="7037527"/>
            <a:ext cx="7089140" cy="129540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3850" i="1" spc="70" dirty="0">
                <a:solidFill>
                  <a:srgbClr val="FFFFFF"/>
                </a:solidFill>
                <a:latin typeface="Arial"/>
                <a:cs typeface="Arial"/>
                <a:hlinkClick r:id="rId39"/>
              </a:rPr>
              <a:t>INFO@ULTRATRI515RD.COM</a:t>
            </a:r>
            <a:endParaRPr sz="3850">
              <a:latin typeface="Arial"/>
              <a:cs typeface="Arial"/>
            </a:endParaRPr>
          </a:p>
          <a:p>
            <a:pPr marL="2140585">
              <a:lnSpc>
                <a:spcPct val="100000"/>
              </a:lnSpc>
              <a:spcBef>
                <a:spcPts val="785"/>
              </a:spcBef>
            </a:pPr>
            <a:r>
              <a:rPr sz="3000" i="1" spc="60" dirty="0">
                <a:solidFill>
                  <a:srgbClr val="FFFFFF"/>
                </a:solidFill>
                <a:latin typeface="Arial"/>
                <a:cs typeface="Arial"/>
              </a:rPr>
              <a:t>VICTOR </a:t>
            </a:r>
            <a:r>
              <a:rPr sz="3000" i="1" spc="180" dirty="0">
                <a:solidFill>
                  <a:srgbClr val="FFFFFF"/>
                </a:solidFill>
                <a:latin typeface="Arial"/>
                <a:cs typeface="Arial"/>
              </a:rPr>
              <a:t>HUGO</a:t>
            </a:r>
            <a:r>
              <a:rPr sz="3000" i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i="1" spc="195" dirty="0">
                <a:solidFill>
                  <a:srgbClr val="FFFFFF"/>
                </a:solidFill>
                <a:latin typeface="Arial"/>
                <a:cs typeface="Arial"/>
              </a:rPr>
              <a:t>MORENO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4318000" y="1041412"/>
            <a:ext cx="1828634" cy="40638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02067" y="1155700"/>
            <a:ext cx="1513840" cy="0"/>
          </a:xfrm>
          <a:custGeom>
            <a:avLst/>
            <a:gdLst/>
            <a:ahLst/>
            <a:cxnLst/>
            <a:rect l="l" t="t" r="r" b="b"/>
            <a:pathLst>
              <a:path w="1513839">
                <a:moveTo>
                  <a:pt x="151337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08012" y="1028700"/>
            <a:ext cx="3136887" cy="840740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28653" y="1149350"/>
            <a:ext cx="2730500" cy="7988300"/>
          </a:xfrm>
          <a:custGeom>
            <a:avLst/>
            <a:gdLst/>
            <a:ahLst/>
            <a:cxnLst/>
            <a:rect l="l" t="t" r="r" b="b"/>
            <a:pathLst>
              <a:path w="2730500" h="7988300">
                <a:moveTo>
                  <a:pt x="1955800" y="0"/>
                </a:moveTo>
                <a:lnTo>
                  <a:pt x="0" y="0"/>
                </a:lnTo>
                <a:lnTo>
                  <a:pt x="0" y="7988300"/>
                </a:lnTo>
                <a:lnTo>
                  <a:pt x="2730500" y="79883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254753" y="1924050"/>
            <a:ext cx="10287000" cy="7213600"/>
          </a:xfrm>
          <a:custGeom>
            <a:avLst/>
            <a:gdLst/>
            <a:ahLst/>
            <a:cxnLst/>
            <a:rect l="l" t="t" r="r" b="b"/>
            <a:pathLst>
              <a:path w="10287000" h="7213600">
                <a:moveTo>
                  <a:pt x="0" y="7213600"/>
                </a:moveTo>
                <a:lnTo>
                  <a:pt x="10287000" y="7213600"/>
                </a:lnTo>
                <a:lnTo>
                  <a:pt x="10287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78C75E5-6863-4C45-88AE-69F8B9152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0F96F45B-3F06-4D50-BE6A-C794EC866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92" y="-8946"/>
            <a:ext cx="17356955" cy="97699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50BC76-E793-CD44-BB67-47F4451F3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24597" r="16294" b="27442"/>
          <a:stretch/>
        </p:blipFill>
        <p:spPr>
          <a:xfrm>
            <a:off x="13321764" y="-8946"/>
            <a:ext cx="3924836" cy="27662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4">
            <a:extLst>
              <a:ext uri="{FF2B5EF4-FFF2-40B4-BE49-F238E27FC236}">
                <a16:creationId xmlns:a16="http://schemas.microsoft.com/office/drawing/2014/main" id="{639F0839-7454-4A7B-81E7-03D548FE5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92" y="-9515"/>
            <a:ext cx="17356955" cy="97711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BDF55DE-3FE5-4645-8EEB-3AC0D97AF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26417" r="226" b="-273"/>
          <a:stretch/>
        </p:blipFill>
        <p:spPr>
          <a:xfrm>
            <a:off x="19304" y="-17721"/>
            <a:ext cx="17272000" cy="978904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5368405-D086-E444-A13A-B0FC87D7CD9A}"/>
              </a:ext>
            </a:extLst>
          </p:cNvPr>
          <p:cNvSpPr/>
          <p:nvPr/>
        </p:nvSpPr>
        <p:spPr>
          <a:xfrm>
            <a:off x="543052" y="322451"/>
            <a:ext cx="8636000" cy="84023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3600" dirty="0">
                <a:latin typeface="Gotham"/>
              </a:rPr>
              <a:t>MINIMURI ENDURANCE TRAINING TEAM nace en México hace 8 años y se dedica al entrenamiento online de personas alrededor del mundo, el triatleta y HeadCoach Victor Hugo es 2 veces Finisher de #UltraMx515 enamorándose del concepto por la hermandad y la energía que se genera. </a:t>
            </a:r>
          </a:p>
          <a:p>
            <a:endParaRPr lang="es-MX" sz="3600" dirty="0">
              <a:latin typeface="Gotham"/>
            </a:endParaRPr>
          </a:p>
          <a:p>
            <a:r>
              <a:rPr lang="es-MX" sz="3600" dirty="0">
                <a:latin typeface="Gotham"/>
              </a:rPr>
              <a:t>La primera edición de UltraTri515 RD será un evento para romper los límites mentales y físicos de 10 atletas internacionales, México, Colombia, Suiza, República Dominicana, Honduras, demostrando al mundo que el ser humano es capaz de lograr cualquier cosa que se proponga. </a:t>
            </a:r>
            <a:endParaRPr lang="es-MX" sz="3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DBB0FB-6D65-9F4A-BED0-49931CD2D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0" b="1770"/>
          <a:stretch/>
        </p:blipFill>
        <p:spPr>
          <a:xfrm>
            <a:off x="9702800" y="533400"/>
            <a:ext cx="6888480" cy="8534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416CBA-453A-C340-A0C6-968528FDC5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 t="25781" r="18749" b="25782"/>
          <a:stretch/>
        </p:blipFill>
        <p:spPr>
          <a:xfrm>
            <a:off x="7498106" y="7801630"/>
            <a:ext cx="2275787" cy="178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10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FF4B5AE8-BD0B-4EF3-A347-607DE35B5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92" y="-8946"/>
            <a:ext cx="17397835" cy="97699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949949" y="1732457"/>
            <a:ext cx="13550900" cy="7086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6574" y="1835683"/>
            <a:ext cx="13159105" cy="6693534"/>
          </a:xfrm>
          <a:custGeom>
            <a:avLst/>
            <a:gdLst/>
            <a:ahLst/>
            <a:cxnLst/>
            <a:rect l="l" t="t" r="r" b="b"/>
            <a:pathLst>
              <a:path w="13159105" h="6693534">
                <a:moveTo>
                  <a:pt x="13158851" y="6693230"/>
                </a:moveTo>
                <a:lnTo>
                  <a:pt x="0" y="6693230"/>
                </a:lnTo>
                <a:lnTo>
                  <a:pt x="0" y="0"/>
                </a:lnTo>
                <a:lnTo>
                  <a:pt x="13158851" y="0"/>
                </a:lnTo>
                <a:lnTo>
                  <a:pt x="13158851" y="66932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67559" y="1943061"/>
            <a:ext cx="12536881" cy="3101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67559" y="5122595"/>
            <a:ext cx="12536881" cy="32989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96487" y="418396"/>
            <a:ext cx="7877809" cy="1063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800" b="0" spc="-295" dirty="0">
                <a:solidFill>
                  <a:schemeClr val="tx1">
                    <a:lumMod val="95000"/>
                  </a:schemeClr>
                </a:solidFill>
                <a:latin typeface="Century Gothic"/>
                <a:cs typeface="Century Gothic"/>
              </a:rPr>
              <a:t>LISTADO </a:t>
            </a:r>
            <a:r>
              <a:rPr sz="6800" b="0" spc="-530" dirty="0">
                <a:solidFill>
                  <a:schemeClr val="tx1">
                    <a:lumMod val="95000"/>
                  </a:schemeClr>
                </a:solidFill>
                <a:latin typeface="Century Gothic"/>
                <a:cs typeface="Century Gothic"/>
              </a:rPr>
              <a:t>DE</a:t>
            </a:r>
            <a:r>
              <a:rPr sz="6800" b="0" spc="-894" dirty="0">
                <a:solidFill>
                  <a:schemeClr val="tx1">
                    <a:lumMod val="9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6800" b="0" spc="80" dirty="0">
                <a:solidFill>
                  <a:schemeClr val="tx1">
                    <a:lumMod val="95000"/>
                  </a:schemeClr>
                </a:solidFill>
                <a:latin typeface="Century Gothic"/>
                <a:cs typeface="Century Gothic"/>
              </a:rPr>
              <a:t>ATLETAS</a:t>
            </a:r>
            <a:endParaRPr sz="6800" dirty="0">
              <a:solidFill>
                <a:schemeClr val="tx1">
                  <a:lumMod val="9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13DD9FB-8030-6E4B-9807-8FE2AE41AD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26563" r="67010" b="36550"/>
          <a:stretch/>
        </p:blipFill>
        <p:spPr>
          <a:xfrm>
            <a:off x="11642151" y="4777267"/>
            <a:ext cx="3573274" cy="36304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8D6AD9-2FB7-0A42-9CDF-775F33FDDA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9" t="28478" r="48123" b="39669"/>
          <a:stretch/>
        </p:blipFill>
        <p:spPr>
          <a:xfrm>
            <a:off x="11889985" y="1834970"/>
            <a:ext cx="3325440" cy="32989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D2F1EAF-9847-C343-9C7E-158E8C08B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3" t="29968" r="27924" b="39173"/>
          <a:stretch/>
        </p:blipFill>
        <p:spPr>
          <a:xfrm>
            <a:off x="8635391" y="1985563"/>
            <a:ext cx="3429000" cy="3196037"/>
          </a:xfrm>
          <a:prstGeom prst="rect">
            <a:avLst/>
          </a:prstGeom>
        </p:spPr>
      </p:pic>
      <p:sp>
        <p:nvSpPr>
          <p:cNvPr id="13" name="object 8"/>
          <p:cNvSpPr txBox="1">
            <a:spLocks/>
          </p:cNvSpPr>
          <p:nvPr/>
        </p:nvSpPr>
        <p:spPr>
          <a:xfrm>
            <a:off x="2367559" y="9037023"/>
            <a:ext cx="14929556" cy="444352"/>
          </a:xfrm>
          <a:prstGeom prst="rect">
            <a:avLst/>
          </a:prstGeom>
          <a:effectLst/>
        </p:spPr>
        <p:txBody>
          <a:bodyPr vert="horz" wrap="square" lIns="0" tIns="13335" rIns="0" bIns="0" rtlCol="0" anchor="ctr">
            <a:spAutoFit/>
          </a:bodyPr>
          <a:lstStyle>
            <a:lvl1pPr algn="l" defTabSz="647715" rtl="0" eaLnBrk="1" latinLnBrk="0" hangingPunct="1">
              <a:spcBef>
                <a:spcPct val="0"/>
              </a:spcBef>
              <a:buNone/>
              <a:defRPr sz="5200" b="1" i="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 algn="r">
              <a:spcBef>
                <a:spcPts val="105"/>
              </a:spcBef>
            </a:pPr>
            <a:r>
              <a:rPr lang="es-ES" sz="2800" b="0" spc="-295" dirty="0">
                <a:solidFill>
                  <a:schemeClr val="bg2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Nota: Tenemos algunos atletas adicionales con confirmación de asistencia pendiente</a:t>
            </a:r>
            <a:endParaRPr lang="es-ES" sz="2800" dirty="0">
              <a:solidFill>
                <a:schemeClr val="bg2">
                  <a:lumMod val="60000"/>
                  <a:lumOff val="40000"/>
                </a:schemeClr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57">
            <a:extLst>
              <a:ext uri="{FF2B5EF4-FFF2-40B4-BE49-F238E27FC236}">
                <a16:creationId xmlns:a16="http://schemas.microsoft.com/office/drawing/2014/main" id="{D0ADDA02-1A4A-41E4-AD80-9AA2C0E9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" name="Picture 59">
            <a:extLst>
              <a:ext uri="{FF2B5EF4-FFF2-40B4-BE49-F238E27FC236}">
                <a16:creationId xmlns:a16="http://schemas.microsoft.com/office/drawing/2014/main" id="{7096A2BC-B8C9-49DA-9EAC-2AE041269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92" y="-8946"/>
            <a:ext cx="17438716" cy="97699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220A428-53CA-4B7E-B160-A64FDC02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474753D2-9E18-4930-B4EC-E177963779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40129" y="-4371"/>
            <a:ext cx="17338514" cy="974812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CC4AB6-0D71-B947-B713-732AC792D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24597" r="16294" b="27442"/>
          <a:stretch/>
        </p:blipFill>
        <p:spPr>
          <a:xfrm>
            <a:off x="13512800" y="-152400"/>
            <a:ext cx="3924836" cy="27662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FF4B5AE8-BD0B-4EF3-A347-607DE35B5E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9492" y="-8946"/>
            <a:ext cx="17397835" cy="976999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05740" y="418821"/>
            <a:ext cx="5334000" cy="7521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4800" b="0" spc="-295" dirty="0" err="1">
                <a:latin typeface="Century Gothic" panose="020B0502020202020204" pitchFamily="34" charset="0"/>
                <a:cs typeface="Century Gothic"/>
              </a:rPr>
              <a:t>Aaron</a:t>
            </a:r>
            <a:r>
              <a:rPr lang="es-ES" sz="4800" b="0" spc="-295" dirty="0">
                <a:latin typeface="Century Gothic" panose="020B0502020202020204" pitchFamily="34" charset="0"/>
                <a:cs typeface="Century Gothic"/>
              </a:rPr>
              <a:t> y Mario</a:t>
            </a:r>
            <a:endParaRPr sz="4800" dirty="0">
              <a:latin typeface="Century Gothic" panose="020B0502020202020204" pitchFamily="34" charset="0"/>
              <a:cs typeface="Century Gothic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CDBE788-4B0D-8E45-932D-0C6F6D2BD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 t="25781" r="18749" b="25782"/>
          <a:stretch/>
        </p:blipFill>
        <p:spPr>
          <a:xfrm>
            <a:off x="0" y="7986336"/>
            <a:ext cx="2275787" cy="1786061"/>
          </a:xfrm>
          <a:prstGeom prst="rect">
            <a:avLst/>
          </a:prstGeom>
        </p:spPr>
      </p:pic>
      <p:sp>
        <p:nvSpPr>
          <p:cNvPr id="6" name="Triángulo rectángulo 5">
            <a:extLst>
              <a:ext uri="{FF2B5EF4-FFF2-40B4-BE49-F238E27FC236}">
                <a16:creationId xmlns:a16="http://schemas.microsoft.com/office/drawing/2014/main" id="{01165DEA-1ED2-A240-A818-EE5377F3C9DB}"/>
              </a:ext>
            </a:extLst>
          </p:cNvPr>
          <p:cNvSpPr/>
          <p:nvPr/>
        </p:nvSpPr>
        <p:spPr>
          <a:xfrm rot="5400000">
            <a:off x="-244058" y="225620"/>
            <a:ext cx="3590346" cy="3121214"/>
          </a:xfrm>
          <a:prstGeom prst="rtTriangl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79EB8D8-88AA-1E46-94DB-65D47F7D456B}"/>
              </a:ext>
            </a:extLst>
          </p:cNvPr>
          <p:cNvSpPr txBox="1"/>
          <p:nvPr/>
        </p:nvSpPr>
        <p:spPr>
          <a:xfrm rot="18637563">
            <a:off x="-433294" y="58862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</a:rPr>
              <a:t>Participación Especial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3DA364A-76B8-A049-A0A6-4615748ED1C7}"/>
              </a:ext>
            </a:extLst>
          </p:cNvPr>
          <p:cNvSpPr txBox="1"/>
          <p:nvPr/>
        </p:nvSpPr>
        <p:spPr>
          <a:xfrm>
            <a:off x="1625600" y="1624072"/>
            <a:ext cx="11222243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En esta primera edición dos atletas Mexicanos intentarán romper el RÉCORD MUNDIAL EN EQUIPO: Mario Quintero jalará en un kayak a </a:t>
            </a:r>
            <a:r>
              <a:rPr lang="es-ES" sz="3200" dirty="0" err="1">
                <a:solidFill>
                  <a:schemeClr val="bg1"/>
                </a:solidFill>
              </a:rPr>
              <a:t>Aaron</a:t>
            </a:r>
            <a:r>
              <a:rPr lang="es-ES" sz="3200" dirty="0">
                <a:solidFill>
                  <a:schemeClr val="bg1"/>
                </a:solidFill>
              </a:rPr>
              <a:t> (quien quedó cuadripléjico después de un accidente de auto) los 10km de natación, lo remolcará en su bicicleta los 420 km, y lo empujará con una </a:t>
            </a:r>
            <a:r>
              <a:rPr lang="es-ES" sz="3200" dirty="0" err="1">
                <a:solidFill>
                  <a:schemeClr val="bg1"/>
                </a:solidFill>
              </a:rPr>
              <a:t>carreola</a:t>
            </a:r>
            <a:r>
              <a:rPr lang="es-ES" sz="3200" dirty="0">
                <a:solidFill>
                  <a:schemeClr val="bg1"/>
                </a:solidFill>
              </a:rPr>
              <a:t> especial durante los 84 km de carrera. </a:t>
            </a:r>
            <a:endParaRPr lang="es-MX" sz="3200" dirty="0">
              <a:solidFill>
                <a:schemeClr val="bg1"/>
              </a:solidFill>
            </a:endParaRPr>
          </a:p>
          <a:p>
            <a:r>
              <a:rPr lang="es-MX" sz="3200" dirty="0">
                <a:solidFill>
                  <a:schemeClr val="bg1"/>
                </a:solidFill>
              </a:rPr>
              <a:t>El deseo de estos atletas es inspirar a más personas a poder sacar la fuerza y determinación para lograr lo que deseen, aumentar su potencial y apoyar a personas con situaciones semejantes para que puedan cambiar su vida, fomentando el deporte, la unión familiar, la amistad y la activación física y mental.</a:t>
            </a:r>
          </a:p>
          <a:p>
            <a:r>
              <a:rPr lang="es-ES" sz="3200" dirty="0"/>
              <a:t> </a:t>
            </a:r>
            <a:endParaRPr lang="es-MX" sz="2800" dirty="0"/>
          </a:p>
          <a:p>
            <a:r>
              <a:rPr lang="es-ES" sz="2800" u="sng" dirty="0">
                <a:hlinkClick r:id="rId4"/>
              </a:rPr>
              <a:t>http://www.runninglife.com.mx/2018/10/23/aaron-lozoya-y-cesar-guilbert-van-por-segundo-ano-consecutivo-al-ultramx-515k/</a:t>
            </a:r>
            <a:r>
              <a:rPr lang="es-ES" sz="2800" dirty="0"/>
              <a:t> </a:t>
            </a:r>
            <a:endParaRPr lang="es-MX" sz="2800" dirty="0"/>
          </a:p>
          <a:p>
            <a:r>
              <a:rPr lang="es-ES" sz="2800" dirty="0"/>
              <a:t> </a:t>
            </a:r>
            <a:endParaRPr lang="es-MX" sz="2800" dirty="0"/>
          </a:p>
          <a:p>
            <a:r>
              <a:rPr lang="es-ES" sz="2800" u="sng" dirty="0">
                <a:hlinkClick r:id="rId5"/>
              </a:rPr>
              <a:t>https://www.kancha.com.mx/aaron-lozoya-cesar-gilbert-y-mario-quintero-equipo-pese-a-la-adversidad/</a:t>
            </a:r>
            <a:r>
              <a:rPr lang="es-ES" sz="2800" dirty="0"/>
              <a:t>)</a:t>
            </a:r>
            <a:endParaRPr lang="es-MX" sz="2800" dirty="0"/>
          </a:p>
        </p:txBody>
      </p:sp>
      <p:pic>
        <p:nvPicPr>
          <p:cNvPr id="16" name="Imagen 15"/>
          <p:cNvPicPr/>
          <p:nvPr/>
        </p:nvPicPr>
        <p:blipFill>
          <a:blip r:embed="rId6"/>
          <a:stretch>
            <a:fillRect/>
          </a:stretch>
        </p:blipFill>
        <p:spPr>
          <a:xfrm>
            <a:off x="12521565" y="359871"/>
            <a:ext cx="4750435" cy="4140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/>
          <p:nvPr/>
        </p:nvPicPr>
        <p:blipFill>
          <a:blip r:embed="rId7"/>
          <a:stretch>
            <a:fillRect/>
          </a:stretch>
        </p:blipFill>
        <p:spPr>
          <a:xfrm>
            <a:off x="12598400" y="4849238"/>
            <a:ext cx="4750435" cy="4866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8694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BDF55DE-3FE5-4645-8EEB-3AC0D97AF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3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26417" r="226" b="-273"/>
          <a:stretch/>
        </p:blipFill>
        <p:spPr>
          <a:xfrm>
            <a:off x="19304" y="-17721"/>
            <a:ext cx="17272000" cy="97890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C68D8AC-5060-634D-B359-629EC1C5F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 t="25781" r="18749" b="25782"/>
          <a:stretch/>
        </p:blipFill>
        <p:spPr>
          <a:xfrm>
            <a:off x="35325" y="7761918"/>
            <a:ext cx="2524431" cy="1981199"/>
          </a:xfrm>
          <a:prstGeom prst="rect">
            <a:avLst/>
          </a:prstGeom>
        </p:spPr>
      </p:pic>
      <p:sp>
        <p:nvSpPr>
          <p:cNvPr id="7" name="Triángulo rectángulo 6">
            <a:extLst>
              <a:ext uri="{FF2B5EF4-FFF2-40B4-BE49-F238E27FC236}">
                <a16:creationId xmlns:a16="http://schemas.microsoft.com/office/drawing/2014/main" id="{0947E3E9-E8B4-504A-8047-6B0BC8D1DF44}"/>
              </a:ext>
            </a:extLst>
          </p:cNvPr>
          <p:cNvSpPr/>
          <p:nvPr/>
        </p:nvSpPr>
        <p:spPr>
          <a:xfrm rot="5400000">
            <a:off x="-225119" y="206681"/>
            <a:ext cx="3590346" cy="3159092"/>
          </a:xfrm>
          <a:prstGeom prst="rtTriangl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B826613-5985-1943-9F28-39819517A5F0}"/>
              </a:ext>
            </a:extLst>
          </p:cNvPr>
          <p:cNvSpPr txBox="1"/>
          <p:nvPr/>
        </p:nvSpPr>
        <p:spPr>
          <a:xfrm rot="18684910">
            <a:off x="-633766" y="447368"/>
            <a:ext cx="3445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chemeClr val="bg1"/>
                </a:solidFill>
              </a:rPr>
              <a:t>PAQUETE PROMOCIONAL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BD3B3682-6E58-574B-96FE-2344553CDBFE}"/>
              </a:ext>
            </a:extLst>
          </p:cNvPr>
          <p:cNvSpPr txBox="1">
            <a:spLocks/>
          </p:cNvSpPr>
          <p:nvPr/>
        </p:nvSpPr>
        <p:spPr>
          <a:xfrm>
            <a:off x="13665199" y="114859"/>
            <a:ext cx="3581399" cy="752129"/>
          </a:xfrm>
          <a:prstGeom prst="rect">
            <a:avLst/>
          </a:prstGeom>
          <a:solidFill>
            <a:schemeClr val="tx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</a:bodyPr>
          <a:lstStyle>
            <a:lvl1pPr algn="l" defTabSz="647715" rtl="0" eaLnBrk="1" latinLnBrk="0" hangingPunct="1">
              <a:spcBef>
                <a:spcPct val="0"/>
              </a:spcBef>
              <a:buNone/>
              <a:defRPr sz="5100" kern="1200" cap="all">
                <a:ln w="3175" cmpd="sng">
                  <a:noFill/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5"/>
              </a:spcBef>
            </a:pPr>
            <a:r>
              <a:rPr lang="es-ES" sz="4800" spc="-295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Propuesta</a:t>
            </a:r>
            <a:endParaRPr lang="es-ES" sz="4800" dirty="0">
              <a:solidFill>
                <a:schemeClr val="bg1"/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6A28248-7DF8-BE49-955D-0DF60F319B9D}"/>
              </a:ext>
            </a:extLst>
          </p:cNvPr>
          <p:cNvSpPr txBox="1"/>
          <p:nvPr/>
        </p:nvSpPr>
        <p:spPr>
          <a:xfrm>
            <a:off x="2447643" y="1208879"/>
            <a:ext cx="146966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/>
              <a:t>Publicidad Impresa en:</a:t>
            </a:r>
          </a:p>
          <a:p>
            <a:r>
              <a:rPr lang="es-MX" sz="3600" dirty="0"/>
              <a:t>     - Kayak de Aaron</a:t>
            </a:r>
          </a:p>
          <a:p>
            <a:r>
              <a:rPr lang="es-MX" sz="3600" dirty="0"/>
              <a:t>     - Remolque de ciclismo de Aaron</a:t>
            </a:r>
          </a:p>
          <a:p>
            <a:r>
              <a:rPr lang="es-MX" sz="3600" dirty="0"/>
              <a:t>     - Carreola de Aaron</a:t>
            </a:r>
          </a:p>
          <a:p>
            <a:r>
              <a:rPr lang="es-MX" sz="3600" dirty="0"/>
              <a:t>Video exclusivo por parte de Mario y Aaron de agradecimiento a COPA AIRLINES que se publicará en redes sociales </a:t>
            </a:r>
          </a:p>
          <a:p>
            <a:r>
              <a:rPr lang="es-MX" sz="3600" dirty="0"/>
              <a:t>El evento se transmitirá en las redes sociales de Facebook e Instagram</a:t>
            </a:r>
          </a:p>
          <a:p>
            <a:r>
              <a:rPr lang="es-MX" sz="3600" dirty="0"/>
              <a:t> - </a:t>
            </a:r>
            <a:r>
              <a:rPr lang="es-MX" sz="3600" dirty="0">
                <a:hlinkClick r:id="rId4"/>
              </a:rPr>
              <a:t>UltraTri515RD </a:t>
            </a:r>
            <a:endParaRPr lang="es-MX" sz="3600" dirty="0"/>
          </a:p>
          <a:p>
            <a:r>
              <a:rPr lang="es-MX" sz="3600" dirty="0"/>
              <a:t> - </a:t>
            </a:r>
            <a:r>
              <a:rPr lang="es-MX" sz="3600" dirty="0">
                <a:hlinkClick r:id="rId5"/>
              </a:rPr>
              <a:t>Minimuri Endurance</a:t>
            </a:r>
            <a:endParaRPr lang="es-MX" sz="3600" dirty="0"/>
          </a:p>
          <a:p>
            <a:endParaRPr lang="es-MX" sz="3600" dirty="0"/>
          </a:p>
          <a:p>
            <a:r>
              <a:rPr lang="es-MX" sz="3600" b="1" dirty="0"/>
              <a:t>El evento se transmitirá en CDN Sports, CDN Radio y equipo colaborador de CDN</a:t>
            </a:r>
          </a:p>
        </p:txBody>
      </p:sp>
    </p:spTree>
    <p:extLst>
      <p:ext uri="{BB962C8B-B14F-4D97-AF65-F5344CB8AC3E}">
        <p14:creationId xmlns:p14="http://schemas.microsoft.com/office/powerpoint/2010/main" val="343060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{7521E34C-0896-5C4A-9D9C-2B262EE43574}tf10001058</Template>
  <TotalTime>15491</TotalTime>
  <Words>390</Words>
  <Application>Microsoft Macintosh PowerPoint</Application>
  <PresentationFormat>Personalizado</PresentationFormat>
  <Paragraphs>48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Gotham</vt:lpstr>
      <vt:lpstr>Lucida Sans</vt:lpstr>
      <vt:lpstr>Celestial</vt:lpstr>
      <vt:lpstr>Presentación de PowerPoint</vt:lpstr>
      <vt:lpstr>Presentación de PowerPoint</vt:lpstr>
      <vt:lpstr>Presentación de PowerPoint</vt:lpstr>
      <vt:lpstr>Presentación de PowerPoint</vt:lpstr>
      <vt:lpstr>LISTADO DE ATLETAS</vt:lpstr>
      <vt:lpstr>Presentación de PowerPoint</vt:lpstr>
      <vt:lpstr>Presentación de PowerPoint</vt:lpstr>
      <vt:lpstr>Aaron y Mario</vt:lpstr>
      <vt:lpstr>Presentación de PowerPoint</vt:lpstr>
      <vt:lpstr>Presentación de PowerPoint</vt:lpstr>
      <vt:lpstr>Patrocinio COPA AIRLINES</vt:lpstr>
      <vt:lpstr>REDES SOCIALES</vt:lpstr>
      <vt:lpstr>WWW.ULTRATrI515RD.COM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PATROCINADORESl</dc:title>
  <cp:lastModifiedBy>Microsoft Office User</cp:lastModifiedBy>
  <cp:revision>167</cp:revision>
  <dcterms:created xsi:type="dcterms:W3CDTF">2019-11-21T19:12:39Z</dcterms:created>
  <dcterms:modified xsi:type="dcterms:W3CDTF">2020-03-13T15:18:09Z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2019-10-04T00:00:00Z</vt:filetime>
  </property>
  <property fmtid="{D5CDD505-2E9C-101B-9397-08002B2CF9AE}" pid="3" name="Creator">
    <vt:lpwstr>Adobe Illustrator CC 23.0 (Macintosh)</vt:lpwstr>
  </property>
  <property fmtid="{D5CDD505-2E9C-101B-9397-08002B2CF9AE}" pid="4" name="LastSaved">
    <vt:filetime>2019-11-21T00:00:00Z</vt:filetime>
  </property>
</Properties>
</file>